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0"/>
  </p:notesMasterIdLst>
  <p:sldIdLst>
    <p:sldId id="256" r:id="rId2"/>
    <p:sldId id="345" r:id="rId3"/>
    <p:sldId id="346" r:id="rId4"/>
    <p:sldId id="418" r:id="rId5"/>
    <p:sldId id="417" r:id="rId6"/>
    <p:sldId id="347" r:id="rId7"/>
    <p:sldId id="348" r:id="rId8"/>
    <p:sldId id="351" r:id="rId9"/>
    <p:sldId id="352" r:id="rId10"/>
    <p:sldId id="353" r:id="rId11"/>
    <p:sldId id="425" r:id="rId12"/>
    <p:sldId id="349" r:id="rId13"/>
    <p:sldId id="350" r:id="rId14"/>
    <p:sldId id="354" r:id="rId15"/>
    <p:sldId id="355" r:id="rId16"/>
    <p:sldId id="358" r:id="rId17"/>
    <p:sldId id="359" r:id="rId18"/>
    <p:sldId id="360" r:id="rId19"/>
    <p:sldId id="361" r:id="rId20"/>
    <p:sldId id="362" r:id="rId21"/>
    <p:sldId id="426" r:id="rId22"/>
    <p:sldId id="363" r:id="rId23"/>
    <p:sldId id="368" r:id="rId24"/>
    <p:sldId id="369" r:id="rId25"/>
    <p:sldId id="370" r:id="rId26"/>
    <p:sldId id="371" r:id="rId27"/>
    <p:sldId id="427" r:id="rId28"/>
    <p:sldId id="365" r:id="rId29"/>
    <p:sldId id="372" r:id="rId30"/>
    <p:sldId id="373" r:id="rId31"/>
    <p:sldId id="374" r:id="rId32"/>
    <p:sldId id="375" r:id="rId33"/>
    <p:sldId id="428" r:id="rId34"/>
    <p:sldId id="367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429" r:id="rId49"/>
    <p:sldId id="430" r:id="rId50"/>
    <p:sldId id="431" r:id="rId51"/>
    <p:sldId id="432" r:id="rId52"/>
    <p:sldId id="381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33" r:id="rId64"/>
    <p:sldId id="382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16" r:id="rId74"/>
    <p:sldId id="407" r:id="rId75"/>
    <p:sldId id="434" r:id="rId76"/>
    <p:sldId id="435" r:id="rId77"/>
    <p:sldId id="436" r:id="rId78"/>
    <p:sldId id="343" r:id="rId7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Ss17VulsPeYC3Q3+4CVhg==" hashData="RPMcf+ePFlMaOS7r/WcXK7FRMsdbjD5Yj3kDJUq1ghP/6EXnGXtwXfoI2kemlmAOYRJVGMnBUGUTMAt3zSAp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33CCCC"/>
    <a:srgbClr val="FF7C8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7BBAF-8E33-4F4F-A74B-9EC75B329BD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24EC86B1-9664-4394-8F1F-A49CF62BDCC8}">
      <dgm:prSet phldrT="[Text]" custT="1"/>
      <dgm:spPr/>
      <dgm:t>
        <a:bodyPr/>
        <a:lstStyle/>
        <a:p>
          <a:pPr rtl="1"/>
          <a:r>
            <a:rPr lang="fa-I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تعریف رسانه و سواد رسانه‌ای</a:t>
          </a:r>
          <a:endParaRPr lang="fa-IR" sz="2800" dirty="0"/>
        </a:p>
      </dgm:t>
    </dgm:pt>
    <dgm:pt modelId="{2F48FEC5-BB41-4A2A-BE5B-7831BA74C076}" type="parTrans" cxnId="{D2FCC56F-557E-4722-80C2-B10BEAEBDEA9}">
      <dgm:prSet/>
      <dgm:spPr/>
      <dgm:t>
        <a:bodyPr/>
        <a:lstStyle/>
        <a:p>
          <a:pPr rtl="1"/>
          <a:endParaRPr lang="fa-IR" sz="3600"/>
        </a:p>
      </dgm:t>
    </dgm:pt>
    <dgm:pt modelId="{CA8E6752-1A4D-4C4D-84DA-3DAF4A981C43}" type="sibTrans" cxnId="{D2FCC56F-557E-4722-80C2-B10BEAEBDEA9}">
      <dgm:prSet/>
      <dgm:spPr/>
      <dgm:t>
        <a:bodyPr/>
        <a:lstStyle/>
        <a:p>
          <a:pPr rtl="1"/>
          <a:endParaRPr lang="fa-IR" sz="3600"/>
        </a:p>
      </dgm:t>
    </dgm:pt>
    <dgm:pt modelId="{BED1E4E7-F347-45A3-98DF-176D39C19D2B}">
      <dgm:prSet custT="1"/>
      <dgm:spPr/>
      <dgm:t>
        <a:bodyPr/>
        <a:lstStyle/>
        <a:p>
          <a:pPr rtl="1"/>
          <a:r>
            <a:rPr lang="fa-I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ابعاد و اجزای اصلی سواد رسانه‌ای</a:t>
          </a:r>
          <a:endParaRPr lang="en-US" sz="2800" b="1" dirty="0">
            <a:latin typeface="Times New Roman" panose="02020603050405020304" pitchFamily="18" charset="0"/>
            <a:ea typeface="Calibri" panose="020F0502020204030204" pitchFamily="34" charset="0"/>
            <a:cs typeface="B Roya" panose="00000400000000000000" pitchFamily="2" charset="-78"/>
          </a:endParaRPr>
        </a:p>
      </dgm:t>
    </dgm:pt>
    <dgm:pt modelId="{036E3072-D36D-4796-A88D-35AABC232028}" type="parTrans" cxnId="{2E18CEA4-A717-40F7-ACB8-3CBC9301296F}">
      <dgm:prSet/>
      <dgm:spPr/>
      <dgm:t>
        <a:bodyPr/>
        <a:lstStyle/>
        <a:p>
          <a:pPr rtl="1"/>
          <a:endParaRPr lang="fa-IR" sz="3600"/>
        </a:p>
      </dgm:t>
    </dgm:pt>
    <dgm:pt modelId="{23FDE1E2-C87C-4770-97E1-9E1DCDBDF9AE}" type="sibTrans" cxnId="{2E18CEA4-A717-40F7-ACB8-3CBC9301296F}">
      <dgm:prSet/>
      <dgm:spPr/>
      <dgm:t>
        <a:bodyPr/>
        <a:lstStyle/>
        <a:p>
          <a:pPr rtl="1"/>
          <a:endParaRPr lang="fa-IR" sz="3600"/>
        </a:p>
      </dgm:t>
    </dgm:pt>
    <dgm:pt modelId="{F7C6BE29-E4C2-4EEC-A6E8-6D54487E38EB}">
      <dgm:prSet custT="1"/>
      <dgm:spPr/>
      <dgm:t>
        <a:bodyPr/>
        <a:lstStyle/>
        <a:p>
          <a:pPr rtl="1"/>
          <a:r>
            <a:rPr lang="fa-I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قوانین پنج‌گانه یونسکو برای سواد رسانه‌ای</a:t>
          </a:r>
          <a:endParaRPr lang="en-US" sz="2800" b="1" dirty="0">
            <a:latin typeface="Times New Roman" panose="02020603050405020304" pitchFamily="18" charset="0"/>
            <a:ea typeface="Calibri" panose="020F0502020204030204" pitchFamily="34" charset="0"/>
            <a:cs typeface="B Roya" panose="00000400000000000000" pitchFamily="2" charset="-78"/>
          </a:endParaRPr>
        </a:p>
      </dgm:t>
    </dgm:pt>
    <dgm:pt modelId="{5575A5A8-4501-4481-B896-8B594A4A738A}" type="parTrans" cxnId="{F69F4004-54EA-4B2A-83D4-769F9C53E121}">
      <dgm:prSet/>
      <dgm:spPr/>
      <dgm:t>
        <a:bodyPr/>
        <a:lstStyle/>
        <a:p>
          <a:pPr rtl="1"/>
          <a:endParaRPr lang="fa-IR" sz="3600"/>
        </a:p>
      </dgm:t>
    </dgm:pt>
    <dgm:pt modelId="{EEE46FB0-26FD-4190-8D8F-67A620AE76FC}" type="sibTrans" cxnId="{F69F4004-54EA-4B2A-83D4-769F9C53E121}">
      <dgm:prSet/>
      <dgm:spPr/>
      <dgm:t>
        <a:bodyPr/>
        <a:lstStyle/>
        <a:p>
          <a:pPr rtl="1"/>
          <a:endParaRPr lang="fa-IR" sz="3600"/>
        </a:p>
      </dgm:t>
    </dgm:pt>
    <dgm:pt modelId="{672E7F87-A277-4AE7-8BE2-99B4487ABCCC}">
      <dgm:prSet custT="1"/>
      <dgm:spPr/>
      <dgm:t>
        <a:bodyPr/>
        <a:lstStyle/>
        <a:p>
          <a:pPr rtl="1"/>
          <a:r>
            <a:rPr lang="fa-I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سواد رسانه‌ای و چند نظریه جالب!</a:t>
          </a:r>
          <a:endParaRPr lang="en-US" sz="2800" b="1" dirty="0">
            <a:latin typeface="Times New Roman" panose="02020603050405020304" pitchFamily="18" charset="0"/>
            <a:ea typeface="Calibri" panose="020F0502020204030204" pitchFamily="34" charset="0"/>
            <a:cs typeface="B Roya" panose="00000400000000000000" pitchFamily="2" charset="-78"/>
          </a:endParaRPr>
        </a:p>
      </dgm:t>
    </dgm:pt>
    <dgm:pt modelId="{865F515D-E226-420C-9DA9-0A47EEB124A5}" type="parTrans" cxnId="{1B0C2354-EDDF-4CFD-9B96-1500C6D4FC69}">
      <dgm:prSet/>
      <dgm:spPr/>
      <dgm:t>
        <a:bodyPr/>
        <a:lstStyle/>
        <a:p>
          <a:pPr rtl="1"/>
          <a:endParaRPr lang="fa-IR" sz="3600"/>
        </a:p>
      </dgm:t>
    </dgm:pt>
    <dgm:pt modelId="{B327AD8C-6E7E-4904-82F7-DA366E597168}" type="sibTrans" cxnId="{1B0C2354-EDDF-4CFD-9B96-1500C6D4FC69}">
      <dgm:prSet/>
      <dgm:spPr/>
      <dgm:t>
        <a:bodyPr/>
        <a:lstStyle/>
        <a:p>
          <a:pPr rtl="1"/>
          <a:endParaRPr lang="fa-IR" sz="3600"/>
        </a:p>
      </dgm:t>
    </dgm:pt>
    <dgm:pt modelId="{C4FE4477-A376-4392-9A28-53D51E458934}">
      <dgm:prSet custT="1"/>
      <dgm:spPr/>
      <dgm:t>
        <a:bodyPr/>
        <a:lstStyle/>
        <a:p>
          <a:pPr rtl="1"/>
          <a:r>
            <a:rPr lang="fa-I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ویژگی‌های رسانه در عصر حاضر</a:t>
          </a:r>
          <a:endParaRPr lang="en-US" sz="2800" b="1" dirty="0">
            <a:latin typeface="Times New Roman" panose="02020603050405020304" pitchFamily="18" charset="0"/>
            <a:ea typeface="Calibri" panose="020F0502020204030204" pitchFamily="34" charset="0"/>
            <a:cs typeface="B Roya" panose="00000400000000000000" pitchFamily="2" charset="-78"/>
          </a:endParaRPr>
        </a:p>
      </dgm:t>
    </dgm:pt>
    <dgm:pt modelId="{DAC265A6-520F-49E8-8CE6-EC802A5B14B7}" type="parTrans" cxnId="{77FF014B-CE33-48C2-989A-27B8623C2337}">
      <dgm:prSet/>
      <dgm:spPr/>
      <dgm:t>
        <a:bodyPr/>
        <a:lstStyle/>
        <a:p>
          <a:pPr rtl="1"/>
          <a:endParaRPr lang="fa-IR" sz="3600"/>
        </a:p>
      </dgm:t>
    </dgm:pt>
    <dgm:pt modelId="{7AFD3E52-624E-4160-9438-311151B48CBD}" type="sibTrans" cxnId="{77FF014B-CE33-48C2-989A-27B8623C2337}">
      <dgm:prSet/>
      <dgm:spPr/>
      <dgm:t>
        <a:bodyPr/>
        <a:lstStyle/>
        <a:p>
          <a:pPr rtl="1"/>
          <a:endParaRPr lang="fa-IR" sz="3600"/>
        </a:p>
      </dgm:t>
    </dgm:pt>
    <dgm:pt modelId="{8D6C574F-CDD3-42E8-BED1-090AD699ABB7}">
      <dgm:prSet custT="1"/>
      <dgm:spPr/>
      <dgm:t>
        <a:bodyPr/>
        <a:lstStyle/>
        <a:p>
          <a:pPr rtl="1"/>
          <a:r>
            <a:rPr lang="fa-I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والدین و سواد رسانه‌ای کودکان</a:t>
          </a:r>
          <a:endParaRPr lang="en-US" sz="2800" b="1" dirty="0">
            <a:effectLst/>
            <a:latin typeface="Times New Roman" panose="02020603050405020304" pitchFamily="18" charset="0"/>
            <a:ea typeface="Calibri" panose="020F0502020204030204" pitchFamily="34" charset="0"/>
            <a:cs typeface="B Roya" panose="00000400000000000000" pitchFamily="2" charset="-78"/>
          </a:endParaRPr>
        </a:p>
      </dgm:t>
    </dgm:pt>
    <dgm:pt modelId="{67D2FB5C-AB55-46F9-ACCD-27EA43F6543D}" type="parTrans" cxnId="{6180ED5F-F150-4E4F-B439-19659B6E81B5}">
      <dgm:prSet/>
      <dgm:spPr/>
      <dgm:t>
        <a:bodyPr/>
        <a:lstStyle/>
        <a:p>
          <a:pPr rtl="1"/>
          <a:endParaRPr lang="fa-IR" sz="3600"/>
        </a:p>
      </dgm:t>
    </dgm:pt>
    <dgm:pt modelId="{8C92516B-7F67-4F4D-8069-E388C9E65AAF}" type="sibTrans" cxnId="{6180ED5F-F150-4E4F-B439-19659B6E81B5}">
      <dgm:prSet/>
      <dgm:spPr/>
      <dgm:t>
        <a:bodyPr/>
        <a:lstStyle/>
        <a:p>
          <a:pPr rtl="1"/>
          <a:endParaRPr lang="fa-IR" sz="3600"/>
        </a:p>
      </dgm:t>
    </dgm:pt>
    <dgm:pt modelId="{10E6FCDB-5230-4B12-9614-89EBD0BCC8B0}">
      <dgm:prSet custT="1"/>
      <dgm:spPr/>
      <dgm:t>
        <a:bodyPr/>
        <a:lstStyle/>
        <a:p>
          <a:pPr rtl="1"/>
          <a:r>
            <a:rPr lang="fa-IR" sz="2800" b="1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توانایی‌ها</a:t>
          </a:r>
          <a:r>
            <a:rPr lang="fa-I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rPr>
            <a:t>، مهارت‌ها و تکنیک‌های ارتقای سواد رسانه‌اي</a:t>
          </a:r>
          <a:endParaRPr lang="en-US" sz="2800" b="1" dirty="0">
            <a:latin typeface="Times New Roman" panose="02020603050405020304" pitchFamily="18" charset="0"/>
            <a:ea typeface="Calibri" panose="020F0502020204030204" pitchFamily="34" charset="0"/>
            <a:cs typeface="B Roya" panose="00000400000000000000" pitchFamily="2" charset="-78"/>
          </a:endParaRPr>
        </a:p>
      </dgm:t>
    </dgm:pt>
    <dgm:pt modelId="{DD9A4E0D-2452-44AA-90B1-99E1C0BB455C}" type="parTrans" cxnId="{52520FA4-4D50-40B1-B443-1C90CCD7DFE4}">
      <dgm:prSet/>
      <dgm:spPr/>
      <dgm:t>
        <a:bodyPr/>
        <a:lstStyle/>
        <a:p>
          <a:pPr rtl="1"/>
          <a:endParaRPr lang="fa-IR"/>
        </a:p>
      </dgm:t>
    </dgm:pt>
    <dgm:pt modelId="{B5B8C3CC-C9CB-49B1-8D8E-F0617EFF97A9}" type="sibTrans" cxnId="{52520FA4-4D50-40B1-B443-1C90CCD7DFE4}">
      <dgm:prSet/>
      <dgm:spPr/>
      <dgm:t>
        <a:bodyPr/>
        <a:lstStyle/>
        <a:p>
          <a:pPr rtl="1"/>
          <a:endParaRPr lang="fa-IR"/>
        </a:p>
      </dgm:t>
    </dgm:pt>
    <dgm:pt modelId="{E675C44A-FDFC-4F8E-9619-66111E756A68}" type="pres">
      <dgm:prSet presAssocID="{5CE7BBAF-8E33-4F4F-A74B-9EC75B329BD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E9C825A-B2F0-4FB3-B145-6F3825DE7F8C}" type="pres">
      <dgm:prSet presAssocID="{24EC86B1-9664-4394-8F1F-A49CF62BDCC8}" presName="parentLin" presStyleCnt="0"/>
      <dgm:spPr/>
    </dgm:pt>
    <dgm:pt modelId="{C6B59AF6-DB09-445C-B3BB-608F06C29733}" type="pres">
      <dgm:prSet presAssocID="{24EC86B1-9664-4394-8F1F-A49CF62BDCC8}" presName="parentLeftMargin" presStyleLbl="node1" presStyleIdx="0" presStyleCnt="7"/>
      <dgm:spPr/>
      <dgm:t>
        <a:bodyPr/>
        <a:lstStyle/>
        <a:p>
          <a:pPr rtl="1"/>
          <a:endParaRPr lang="fa-IR"/>
        </a:p>
      </dgm:t>
    </dgm:pt>
    <dgm:pt modelId="{7DF95D80-2D8C-497A-9EB2-7BD2CCA0C53E}" type="pres">
      <dgm:prSet presAssocID="{24EC86B1-9664-4394-8F1F-A49CF62BDCC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77EA9D-D7A4-4EF4-8896-521D0A752DEC}" type="pres">
      <dgm:prSet presAssocID="{24EC86B1-9664-4394-8F1F-A49CF62BDCC8}" presName="negativeSpace" presStyleCnt="0"/>
      <dgm:spPr/>
    </dgm:pt>
    <dgm:pt modelId="{E37DB3FC-7D32-4562-8AC7-801B4BE972AB}" type="pres">
      <dgm:prSet presAssocID="{24EC86B1-9664-4394-8F1F-A49CF62BDCC8}" presName="childText" presStyleLbl="conFgAcc1" presStyleIdx="0" presStyleCnt="7">
        <dgm:presLayoutVars>
          <dgm:bulletEnabled val="1"/>
        </dgm:presLayoutVars>
      </dgm:prSet>
      <dgm:spPr/>
    </dgm:pt>
    <dgm:pt modelId="{233D311A-B604-4676-ABFC-ACDB2EC33FA3}" type="pres">
      <dgm:prSet presAssocID="{CA8E6752-1A4D-4C4D-84DA-3DAF4A981C43}" presName="spaceBetweenRectangles" presStyleCnt="0"/>
      <dgm:spPr/>
    </dgm:pt>
    <dgm:pt modelId="{0483A288-2EC2-4CB4-B65A-4608348BE407}" type="pres">
      <dgm:prSet presAssocID="{BED1E4E7-F347-45A3-98DF-176D39C19D2B}" presName="parentLin" presStyleCnt="0"/>
      <dgm:spPr/>
    </dgm:pt>
    <dgm:pt modelId="{13F8CBF9-914C-4A50-9F22-55FCA040DD39}" type="pres">
      <dgm:prSet presAssocID="{BED1E4E7-F347-45A3-98DF-176D39C19D2B}" presName="parentLeftMargin" presStyleLbl="node1" presStyleIdx="0" presStyleCnt="7"/>
      <dgm:spPr/>
      <dgm:t>
        <a:bodyPr/>
        <a:lstStyle/>
        <a:p>
          <a:pPr rtl="1"/>
          <a:endParaRPr lang="fa-IR"/>
        </a:p>
      </dgm:t>
    </dgm:pt>
    <dgm:pt modelId="{558C36B8-FC75-4B08-96F1-5F03FEAC7C6B}" type="pres">
      <dgm:prSet presAssocID="{BED1E4E7-F347-45A3-98DF-176D39C19D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AAD2940-D877-4683-86F6-3A368F7AD4FA}" type="pres">
      <dgm:prSet presAssocID="{BED1E4E7-F347-45A3-98DF-176D39C19D2B}" presName="negativeSpace" presStyleCnt="0"/>
      <dgm:spPr/>
    </dgm:pt>
    <dgm:pt modelId="{F0B00ACF-DD79-4FC7-92C9-F47C92CBD4CA}" type="pres">
      <dgm:prSet presAssocID="{BED1E4E7-F347-45A3-98DF-176D39C19D2B}" presName="childText" presStyleLbl="conFgAcc1" presStyleIdx="1" presStyleCnt="7">
        <dgm:presLayoutVars>
          <dgm:bulletEnabled val="1"/>
        </dgm:presLayoutVars>
      </dgm:prSet>
      <dgm:spPr/>
    </dgm:pt>
    <dgm:pt modelId="{3622E170-8C73-457A-8099-5CC64CBA94DE}" type="pres">
      <dgm:prSet presAssocID="{23FDE1E2-C87C-4770-97E1-9E1DCDBDF9AE}" presName="spaceBetweenRectangles" presStyleCnt="0"/>
      <dgm:spPr/>
    </dgm:pt>
    <dgm:pt modelId="{610A72E2-A0FE-4D87-B76D-4231CDD7563E}" type="pres">
      <dgm:prSet presAssocID="{F7C6BE29-E4C2-4EEC-A6E8-6D54487E38EB}" presName="parentLin" presStyleCnt="0"/>
      <dgm:spPr/>
    </dgm:pt>
    <dgm:pt modelId="{D1C52048-EC67-4655-AD18-48E95EB22125}" type="pres">
      <dgm:prSet presAssocID="{F7C6BE29-E4C2-4EEC-A6E8-6D54487E38EB}" presName="parentLeftMargin" presStyleLbl="node1" presStyleIdx="1" presStyleCnt="7"/>
      <dgm:spPr/>
      <dgm:t>
        <a:bodyPr/>
        <a:lstStyle/>
        <a:p>
          <a:pPr rtl="1"/>
          <a:endParaRPr lang="fa-IR"/>
        </a:p>
      </dgm:t>
    </dgm:pt>
    <dgm:pt modelId="{B203CCF3-6E02-4775-B891-08B81383465A}" type="pres">
      <dgm:prSet presAssocID="{F7C6BE29-E4C2-4EEC-A6E8-6D54487E38E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EC45E6-B498-454A-9C44-1DEE84CB222E}" type="pres">
      <dgm:prSet presAssocID="{F7C6BE29-E4C2-4EEC-A6E8-6D54487E38EB}" presName="negativeSpace" presStyleCnt="0"/>
      <dgm:spPr/>
    </dgm:pt>
    <dgm:pt modelId="{62B24BF5-EAAC-459A-AE5A-CB710280D4A9}" type="pres">
      <dgm:prSet presAssocID="{F7C6BE29-E4C2-4EEC-A6E8-6D54487E38EB}" presName="childText" presStyleLbl="conFgAcc1" presStyleIdx="2" presStyleCnt="7">
        <dgm:presLayoutVars>
          <dgm:bulletEnabled val="1"/>
        </dgm:presLayoutVars>
      </dgm:prSet>
      <dgm:spPr/>
    </dgm:pt>
    <dgm:pt modelId="{50A83113-DA54-4AE0-A139-F50EEC5B7783}" type="pres">
      <dgm:prSet presAssocID="{EEE46FB0-26FD-4190-8D8F-67A620AE76FC}" presName="spaceBetweenRectangles" presStyleCnt="0"/>
      <dgm:spPr/>
    </dgm:pt>
    <dgm:pt modelId="{F24C08A8-2F49-4999-AA1A-97110DB82D5E}" type="pres">
      <dgm:prSet presAssocID="{672E7F87-A277-4AE7-8BE2-99B4487ABCCC}" presName="parentLin" presStyleCnt="0"/>
      <dgm:spPr/>
    </dgm:pt>
    <dgm:pt modelId="{DDA33102-5190-4556-AC3A-370033B37123}" type="pres">
      <dgm:prSet presAssocID="{672E7F87-A277-4AE7-8BE2-99B4487ABCCC}" presName="parentLeftMargin" presStyleLbl="node1" presStyleIdx="2" presStyleCnt="7"/>
      <dgm:spPr/>
      <dgm:t>
        <a:bodyPr/>
        <a:lstStyle/>
        <a:p>
          <a:pPr rtl="1"/>
          <a:endParaRPr lang="fa-IR"/>
        </a:p>
      </dgm:t>
    </dgm:pt>
    <dgm:pt modelId="{C1F89C2B-1386-48BF-91D7-0C85234BA1CE}" type="pres">
      <dgm:prSet presAssocID="{672E7F87-A277-4AE7-8BE2-99B4487ABCC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E9AEE56-FB4F-46C1-9E74-9BBD127A7083}" type="pres">
      <dgm:prSet presAssocID="{672E7F87-A277-4AE7-8BE2-99B4487ABCCC}" presName="negativeSpace" presStyleCnt="0"/>
      <dgm:spPr/>
    </dgm:pt>
    <dgm:pt modelId="{57D8ECCB-2648-4238-BC74-A18186551368}" type="pres">
      <dgm:prSet presAssocID="{672E7F87-A277-4AE7-8BE2-99B4487ABCCC}" presName="childText" presStyleLbl="conFgAcc1" presStyleIdx="3" presStyleCnt="7">
        <dgm:presLayoutVars>
          <dgm:bulletEnabled val="1"/>
        </dgm:presLayoutVars>
      </dgm:prSet>
      <dgm:spPr/>
    </dgm:pt>
    <dgm:pt modelId="{AFCD65D2-597F-4890-809E-3F062734D9A9}" type="pres">
      <dgm:prSet presAssocID="{B327AD8C-6E7E-4904-82F7-DA366E597168}" presName="spaceBetweenRectangles" presStyleCnt="0"/>
      <dgm:spPr/>
    </dgm:pt>
    <dgm:pt modelId="{A998CEC8-1205-441F-85CD-64126F0602CA}" type="pres">
      <dgm:prSet presAssocID="{C4FE4477-A376-4392-9A28-53D51E458934}" presName="parentLin" presStyleCnt="0"/>
      <dgm:spPr/>
    </dgm:pt>
    <dgm:pt modelId="{DB6B58A3-373E-4D70-A90D-28F0DB366906}" type="pres">
      <dgm:prSet presAssocID="{C4FE4477-A376-4392-9A28-53D51E458934}" presName="parentLeftMargin" presStyleLbl="node1" presStyleIdx="3" presStyleCnt="7"/>
      <dgm:spPr/>
      <dgm:t>
        <a:bodyPr/>
        <a:lstStyle/>
        <a:p>
          <a:pPr rtl="1"/>
          <a:endParaRPr lang="fa-IR"/>
        </a:p>
      </dgm:t>
    </dgm:pt>
    <dgm:pt modelId="{83F395FB-31F8-40BD-8C56-A2F4AC27CF6E}" type="pres">
      <dgm:prSet presAssocID="{C4FE4477-A376-4392-9A28-53D51E45893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C94ACA-9640-4A38-8138-0E0CC203F153}" type="pres">
      <dgm:prSet presAssocID="{C4FE4477-A376-4392-9A28-53D51E458934}" presName="negativeSpace" presStyleCnt="0"/>
      <dgm:spPr/>
    </dgm:pt>
    <dgm:pt modelId="{D3E614F2-7B9E-453C-B4F8-938FAD5B091F}" type="pres">
      <dgm:prSet presAssocID="{C4FE4477-A376-4392-9A28-53D51E458934}" presName="childText" presStyleLbl="conFgAcc1" presStyleIdx="4" presStyleCnt="7">
        <dgm:presLayoutVars>
          <dgm:bulletEnabled val="1"/>
        </dgm:presLayoutVars>
      </dgm:prSet>
      <dgm:spPr/>
    </dgm:pt>
    <dgm:pt modelId="{25BCF7CD-566B-4134-AC6F-8EEF33E7E3B3}" type="pres">
      <dgm:prSet presAssocID="{7AFD3E52-624E-4160-9438-311151B48CBD}" presName="spaceBetweenRectangles" presStyleCnt="0"/>
      <dgm:spPr/>
    </dgm:pt>
    <dgm:pt modelId="{4CB9E3A2-D983-4317-83FA-B5789CCAFFBE}" type="pres">
      <dgm:prSet presAssocID="{10E6FCDB-5230-4B12-9614-89EBD0BCC8B0}" presName="parentLin" presStyleCnt="0"/>
      <dgm:spPr/>
    </dgm:pt>
    <dgm:pt modelId="{A8DF9452-FC46-43EF-9A0D-90A7B7490B50}" type="pres">
      <dgm:prSet presAssocID="{10E6FCDB-5230-4B12-9614-89EBD0BCC8B0}" presName="parentLeftMargin" presStyleLbl="node1" presStyleIdx="4" presStyleCnt="7"/>
      <dgm:spPr/>
      <dgm:t>
        <a:bodyPr/>
        <a:lstStyle/>
        <a:p>
          <a:pPr rtl="1"/>
          <a:endParaRPr lang="fa-IR"/>
        </a:p>
      </dgm:t>
    </dgm:pt>
    <dgm:pt modelId="{CD72070B-B6D8-4747-9D43-A7E4F64AB10D}" type="pres">
      <dgm:prSet presAssocID="{10E6FCDB-5230-4B12-9614-89EBD0BCC8B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AF1B27-2089-4B7A-AF23-3479A271CA07}" type="pres">
      <dgm:prSet presAssocID="{10E6FCDB-5230-4B12-9614-89EBD0BCC8B0}" presName="negativeSpace" presStyleCnt="0"/>
      <dgm:spPr/>
    </dgm:pt>
    <dgm:pt modelId="{8AAE44DC-1303-4BA5-9263-54C26C1E4E88}" type="pres">
      <dgm:prSet presAssocID="{10E6FCDB-5230-4B12-9614-89EBD0BCC8B0}" presName="childText" presStyleLbl="conFgAcc1" presStyleIdx="5" presStyleCnt="7">
        <dgm:presLayoutVars>
          <dgm:bulletEnabled val="1"/>
        </dgm:presLayoutVars>
      </dgm:prSet>
      <dgm:spPr/>
    </dgm:pt>
    <dgm:pt modelId="{8F159E74-1919-4A9B-B998-D54601EEF4C8}" type="pres">
      <dgm:prSet presAssocID="{B5B8C3CC-C9CB-49B1-8D8E-F0617EFF97A9}" presName="spaceBetweenRectangles" presStyleCnt="0"/>
      <dgm:spPr/>
    </dgm:pt>
    <dgm:pt modelId="{DA25C549-BF81-4871-939B-676E92553180}" type="pres">
      <dgm:prSet presAssocID="{8D6C574F-CDD3-42E8-BED1-090AD699ABB7}" presName="parentLin" presStyleCnt="0"/>
      <dgm:spPr/>
    </dgm:pt>
    <dgm:pt modelId="{9AEE1DC8-90D1-48C1-B602-DCE4F6341481}" type="pres">
      <dgm:prSet presAssocID="{8D6C574F-CDD3-42E8-BED1-090AD699ABB7}" presName="parentLeftMargin" presStyleLbl="node1" presStyleIdx="5" presStyleCnt="7"/>
      <dgm:spPr/>
      <dgm:t>
        <a:bodyPr/>
        <a:lstStyle/>
        <a:p>
          <a:pPr rtl="1"/>
          <a:endParaRPr lang="fa-IR"/>
        </a:p>
      </dgm:t>
    </dgm:pt>
    <dgm:pt modelId="{C77DDB24-25FE-47A6-9A02-7022E18E2CD2}" type="pres">
      <dgm:prSet presAssocID="{8D6C574F-CDD3-42E8-BED1-090AD699ABB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85C9F0-843D-4A5D-8732-3452C8F341A0}" type="pres">
      <dgm:prSet presAssocID="{8D6C574F-CDD3-42E8-BED1-090AD699ABB7}" presName="negativeSpace" presStyleCnt="0"/>
      <dgm:spPr/>
    </dgm:pt>
    <dgm:pt modelId="{C26F0783-E588-4D40-AA50-8F0A688FAFA8}" type="pres">
      <dgm:prSet presAssocID="{8D6C574F-CDD3-42E8-BED1-090AD699ABB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15E5A48-FBA0-4AEB-B0F3-4F1F25AA3E99}" type="presOf" srcId="{672E7F87-A277-4AE7-8BE2-99B4487ABCCC}" destId="{C1F89C2B-1386-48BF-91D7-0C85234BA1CE}" srcOrd="1" destOrd="0" presId="urn:microsoft.com/office/officeart/2005/8/layout/list1"/>
    <dgm:cxn modelId="{0BE67DB9-1755-4803-AF3C-675D3448206C}" type="presOf" srcId="{C4FE4477-A376-4392-9A28-53D51E458934}" destId="{DB6B58A3-373E-4D70-A90D-28F0DB366906}" srcOrd="0" destOrd="0" presId="urn:microsoft.com/office/officeart/2005/8/layout/list1"/>
    <dgm:cxn modelId="{F75F95D5-F355-4BE7-B9A4-A56F457E4229}" type="presOf" srcId="{5CE7BBAF-8E33-4F4F-A74B-9EC75B329BD0}" destId="{E675C44A-FDFC-4F8E-9619-66111E756A68}" srcOrd="0" destOrd="0" presId="urn:microsoft.com/office/officeart/2005/8/layout/list1"/>
    <dgm:cxn modelId="{D2FCC56F-557E-4722-80C2-B10BEAEBDEA9}" srcId="{5CE7BBAF-8E33-4F4F-A74B-9EC75B329BD0}" destId="{24EC86B1-9664-4394-8F1F-A49CF62BDCC8}" srcOrd="0" destOrd="0" parTransId="{2F48FEC5-BB41-4A2A-BE5B-7831BA74C076}" sibTransId="{CA8E6752-1A4D-4C4D-84DA-3DAF4A981C43}"/>
    <dgm:cxn modelId="{086F7859-A1F3-4A94-8E91-3312C7CA67D1}" type="presOf" srcId="{F7C6BE29-E4C2-4EEC-A6E8-6D54487E38EB}" destId="{B203CCF3-6E02-4775-B891-08B81383465A}" srcOrd="1" destOrd="0" presId="urn:microsoft.com/office/officeart/2005/8/layout/list1"/>
    <dgm:cxn modelId="{A1F71140-821C-49E7-9B09-6007937EED40}" type="presOf" srcId="{8D6C574F-CDD3-42E8-BED1-090AD699ABB7}" destId="{C77DDB24-25FE-47A6-9A02-7022E18E2CD2}" srcOrd="1" destOrd="0" presId="urn:microsoft.com/office/officeart/2005/8/layout/list1"/>
    <dgm:cxn modelId="{DBB9F362-8F48-4CFD-A561-FD81DB1A07B1}" type="presOf" srcId="{24EC86B1-9664-4394-8F1F-A49CF62BDCC8}" destId="{C6B59AF6-DB09-445C-B3BB-608F06C29733}" srcOrd="0" destOrd="0" presId="urn:microsoft.com/office/officeart/2005/8/layout/list1"/>
    <dgm:cxn modelId="{2FD42A6C-FCA1-4919-9CD0-51837B4BC34E}" type="presOf" srcId="{BED1E4E7-F347-45A3-98DF-176D39C19D2B}" destId="{13F8CBF9-914C-4A50-9F22-55FCA040DD39}" srcOrd="0" destOrd="0" presId="urn:microsoft.com/office/officeart/2005/8/layout/list1"/>
    <dgm:cxn modelId="{EA0F5D9D-C6EE-49B1-843A-3DBDA85AC4FF}" type="presOf" srcId="{F7C6BE29-E4C2-4EEC-A6E8-6D54487E38EB}" destId="{D1C52048-EC67-4655-AD18-48E95EB22125}" srcOrd="0" destOrd="0" presId="urn:microsoft.com/office/officeart/2005/8/layout/list1"/>
    <dgm:cxn modelId="{34640E0E-A6E6-4854-85B5-3A605C848389}" type="presOf" srcId="{10E6FCDB-5230-4B12-9614-89EBD0BCC8B0}" destId="{CD72070B-B6D8-4747-9D43-A7E4F64AB10D}" srcOrd="1" destOrd="0" presId="urn:microsoft.com/office/officeart/2005/8/layout/list1"/>
    <dgm:cxn modelId="{485C161E-C9EF-46B7-A7C2-B3253435ADA5}" type="presOf" srcId="{672E7F87-A277-4AE7-8BE2-99B4487ABCCC}" destId="{DDA33102-5190-4556-AC3A-370033B37123}" srcOrd="0" destOrd="0" presId="urn:microsoft.com/office/officeart/2005/8/layout/list1"/>
    <dgm:cxn modelId="{F69F4004-54EA-4B2A-83D4-769F9C53E121}" srcId="{5CE7BBAF-8E33-4F4F-A74B-9EC75B329BD0}" destId="{F7C6BE29-E4C2-4EEC-A6E8-6D54487E38EB}" srcOrd="2" destOrd="0" parTransId="{5575A5A8-4501-4481-B896-8B594A4A738A}" sibTransId="{EEE46FB0-26FD-4190-8D8F-67A620AE76FC}"/>
    <dgm:cxn modelId="{B991C4FB-87A5-4E30-9436-1998CD72AE67}" type="presOf" srcId="{10E6FCDB-5230-4B12-9614-89EBD0BCC8B0}" destId="{A8DF9452-FC46-43EF-9A0D-90A7B7490B50}" srcOrd="0" destOrd="0" presId="urn:microsoft.com/office/officeart/2005/8/layout/list1"/>
    <dgm:cxn modelId="{6180ED5F-F150-4E4F-B439-19659B6E81B5}" srcId="{5CE7BBAF-8E33-4F4F-A74B-9EC75B329BD0}" destId="{8D6C574F-CDD3-42E8-BED1-090AD699ABB7}" srcOrd="6" destOrd="0" parTransId="{67D2FB5C-AB55-46F9-ACCD-27EA43F6543D}" sibTransId="{8C92516B-7F67-4F4D-8069-E388C9E65AAF}"/>
    <dgm:cxn modelId="{77FF014B-CE33-48C2-989A-27B8623C2337}" srcId="{5CE7BBAF-8E33-4F4F-A74B-9EC75B329BD0}" destId="{C4FE4477-A376-4392-9A28-53D51E458934}" srcOrd="4" destOrd="0" parTransId="{DAC265A6-520F-49E8-8CE6-EC802A5B14B7}" sibTransId="{7AFD3E52-624E-4160-9438-311151B48CBD}"/>
    <dgm:cxn modelId="{2E18CEA4-A717-40F7-ACB8-3CBC9301296F}" srcId="{5CE7BBAF-8E33-4F4F-A74B-9EC75B329BD0}" destId="{BED1E4E7-F347-45A3-98DF-176D39C19D2B}" srcOrd="1" destOrd="0" parTransId="{036E3072-D36D-4796-A88D-35AABC232028}" sibTransId="{23FDE1E2-C87C-4770-97E1-9E1DCDBDF9AE}"/>
    <dgm:cxn modelId="{A66D2597-F857-4530-943C-11D274B9CCC9}" type="presOf" srcId="{BED1E4E7-F347-45A3-98DF-176D39C19D2B}" destId="{558C36B8-FC75-4B08-96F1-5F03FEAC7C6B}" srcOrd="1" destOrd="0" presId="urn:microsoft.com/office/officeart/2005/8/layout/list1"/>
    <dgm:cxn modelId="{542C1648-B1A4-48A6-8508-D6AAA9B867CF}" type="presOf" srcId="{C4FE4477-A376-4392-9A28-53D51E458934}" destId="{83F395FB-31F8-40BD-8C56-A2F4AC27CF6E}" srcOrd="1" destOrd="0" presId="urn:microsoft.com/office/officeart/2005/8/layout/list1"/>
    <dgm:cxn modelId="{52520FA4-4D50-40B1-B443-1C90CCD7DFE4}" srcId="{5CE7BBAF-8E33-4F4F-A74B-9EC75B329BD0}" destId="{10E6FCDB-5230-4B12-9614-89EBD0BCC8B0}" srcOrd="5" destOrd="0" parTransId="{DD9A4E0D-2452-44AA-90B1-99E1C0BB455C}" sibTransId="{B5B8C3CC-C9CB-49B1-8D8E-F0617EFF97A9}"/>
    <dgm:cxn modelId="{E5FE9F38-6F25-4A32-947E-23BC8E0A200E}" type="presOf" srcId="{24EC86B1-9664-4394-8F1F-A49CF62BDCC8}" destId="{7DF95D80-2D8C-497A-9EB2-7BD2CCA0C53E}" srcOrd="1" destOrd="0" presId="urn:microsoft.com/office/officeart/2005/8/layout/list1"/>
    <dgm:cxn modelId="{1B0C2354-EDDF-4CFD-9B96-1500C6D4FC69}" srcId="{5CE7BBAF-8E33-4F4F-A74B-9EC75B329BD0}" destId="{672E7F87-A277-4AE7-8BE2-99B4487ABCCC}" srcOrd="3" destOrd="0" parTransId="{865F515D-E226-420C-9DA9-0A47EEB124A5}" sibTransId="{B327AD8C-6E7E-4904-82F7-DA366E597168}"/>
    <dgm:cxn modelId="{D978CC07-E86D-40B6-947D-5ED4F02B7DC3}" type="presOf" srcId="{8D6C574F-CDD3-42E8-BED1-090AD699ABB7}" destId="{9AEE1DC8-90D1-48C1-B602-DCE4F6341481}" srcOrd="0" destOrd="0" presId="urn:microsoft.com/office/officeart/2005/8/layout/list1"/>
    <dgm:cxn modelId="{569A8994-D8E8-471D-BBE3-63453288D2A8}" type="presParOf" srcId="{E675C44A-FDFC-4F8E-9619-66111E756A68}" destId="{BE9C825A-B2F0-4FB3-B145-6F3825DE7F8C}" srcOrd="0" destOrd="0" presId="urn:microsoft.com/office/officeart/2005/8/layout/list1"/>
    <dgm:cxn modelId="{322A0305-9181-4E28-952A-AF8E7D9B7808}" type="presParOf" srcId="{BE9C825A-B2F0-4FB3-B145-6F3825DE7F8C}" destId="{C6B59AF6-DB09-445C-B3BB-608F06C29733}" srcOrd="0" destOrd="0" presId="urn:microsoft.com/office/officeart/2005/8/layout/list1"/>
    <dgm:cxn modelId="{F7B04D0F-79BE-4764-83CF-B8CCF9325C61}" type="presParOf" srcId="{BE9C825A-B2F0-4FB3-B145-6F3825DE7F8C}" destId="{7DF95D80-2D8C-497A-9EB2-7BD2CCA0C53E}" srcOrd="1" destOrd="0" presId="urn:microsoft.com/office/officeart/2005/8/layout/list1"/>
    <dgm:cxn modelId="{F8E053F0-CBB4-42D8-B2BC-F003D615203D}" type="presParOf" srcId="{E675C44A-FDFC-4F8E-9619-66111E756A68}" destId="{B877EA9D-D7A4-4EF4-8896-521D0A752DEC}" srcOrd="1" destOrd="0" presId="urn:microsoft.com/office/officeart/2005/8/layout/list1"/>
    <dgm:cxn modelId="{18E202D4-F563-4CF3-B8F5-6178F6310EBC}" type="presParOf" srcId="{E675C44A-FDFC-4F8E-9619-66111E756A68}" destId="{E37DB3FC-7D32-4562-8AC7-801B4BE972AB}" srcOrd="2" destOrd="0" presId="urn:microsoft.com/office/officeart/2005/8/layout/list1"/>
    <dgm:cxn modelId="{2B7EF2E6-7D90-41FE-89D1-107B89CA0E99}" type="presParOf" srcId="{E675C44A-FDFC-4F8E-9619-66111E756A68}" destId="{233D311A-B604-4676-ABFC-ACDB2EC33FA3}" srcOrd="3" destOrd="0" presId="urn:microsoft.com/office/officeart/2005/8/layout/list1"/>
    <dgm:cxn modelId="{E3991A6A-DA6C-40F2-83DF-7F3F9F01BD0B}" type="presParOf" srcId="{E675C44A-FDFC-4F8E-9619-66111E756A68}" destId="{0483A288-2EC2-4CB4-B65A-4608348BE407}" srcOrd="4" destOrd="0" presId="urn:microsoft.com/office/officeart/2005/8/layout/list1"/>
    <dgm:cxn modelId="{D0B9E988-F81A-413F-A564-1178120EB648}" type="presParOf" srcId="{0483A288-2EC2-4CB4-B65A-4608348BE407}" destId="{13F8CBF9-914C-4A50-9F22-55FCA040DD39}" srcOrd="0" destOrd="0" presId="urn:microsoft.com/office/officeart/2005/8/layout/list1"/>
    <dgm:cxn modelId="{EFD2FC20-AE41-424B-B926-E10534B57CDB}" type="presParOf" srcId="{0483A288-2EC2-4CB4-B65A-4608348BE407}" destId="{558C36B8-FC75-4B08-96F1-5F03FEAC7C6B}" srcOrd="1" destOrd="0" presId="urn:microsoft.com/office/officeart/2005/8/layout/list1"/>
    <dgm:cxn modelId="{B79BE0FC-4F2D-49C9-917E-F680B5497364}" type="presParOf" srcId="{E675C44A-FDFC-4F8E-9619-66111E756A68}" destId="{0AAD2940-D877-4683-86F6-3A368F7AD4FA}" srcOrd="5" destOrd="0" presId="urn:microsoft.com/office/officeart/2005/8/layout/list1"/>
    <dgm:cxn modelId="{51FF4BE4-1CAD-4578-9882-044F515D7A71}" type="presParOf" srcId="{E675C44A-FDFC-4F8E-9619-66111E756A68}" destId="{F0B00ACF-DD79-4FC7-92C9-F47C92CBD4CA}" srcOrd="6" destOrd="0" presId="urn:microsoft.com/office/officeart/2005/8/layout/list1"/>
    <dgm:cxn modelId="{6E3B7880-7004-48F3-972D-3349152278E2}" type="presParOf" srcId="{E675C44A-FDFC-4F8E-9619-66111E756A68}" destId="{3622E170-8C73-457A-8099-5CC64CBA94DE}" srcOrd="7" destOrd="0" presId="urn:microsoft.com/office/officeart/2005/8/layout/list1"/>
    <dgm:cxn modelId="{A2C4BC13-F3E9-4E73-AE49-3023E22462FF}" type="presParOf" srcId="{E675C44A-FDFC-4F8E-9619-66111E756A68}" destId="{610A72E2-A0FE-4D87-B76D-4231CDD7563E}" srcOrd="8" destOrd="0" presId="urn:microsoft.com/office/officeart/2005/8/layout/list1"/>
    <dgm:cxn modelId="{F13EE997-860B-4392-9E21-2CFEACF0F040}" type="presParOf" srcId="{610A72E2-A0FE-4D87-B76D-4231CDD7563E}" destId="{D1C52048-EC67-4655-AD18-48E95EB22125}" srcOrd="0" destOrd="0" presId="urn:microsoft.com/office/officeart/2005/8/layout/list1"/>
    <dgm:cxn modelId="{637AA037-85C6-4261-8B2D-44DFCD838870}" type="presParOf" srcId="{610A72E2-A0FE-4D87-B76D-4231CDD7563E}" destId="{B203CCF3-6E02-4775-B891-08B81383465A}" srcOrd="1" destOrd="0" presId="urn:microsoft.com/office/officeart/2005/8/layout/list1"/>
    <dgm:cxn modelId="{7A28CDE3-9258-435A-81EC-D7C6290CB820}" type="presParOf" srcId="{E675C44A-FDFC-4F8E-9619-66111E756A68}" destId="{9EEC45E6-B498-454A-9C44-1DEE84CB222E}" srcOrd="9" destOrd="0" presId="urn:microsoft.com/office/officeart/2005/8/layout/list1"/>
    <dgm:cxn modelId="{E611CC15-6E99-462C-B276-36641F6ED308}" type="presParOf" srcId="{E675C44A-FDFC-4F8E-9619-66111E756A68}" destId="{62B24BF5-EAAC-459A-AE5A-CB710280D4A9}" srcOrd="10" destOrd="0" presId="urn:microsoft.com/office/officeart/2005/8/layout/list1"/>
    <dgm:cxn modelId="{A2D9E9A7-E12C-482A-AD1D-88BC449D409D}" type="presParOf" srcId="{E675C44A-FDFC-4F8E-9619-66111E756A68}" destId="{50A83113-DA54-4AE0-A139-F50EEC5B7783}" srcOrd="11" destOrd="0" presId="urn:microsoft.com/office/officeart/2005/8/layout/list1"/>
    <dgm:cxn modelId="{E20A10CD-5B9C-444C-9E08-E4B9A5C2FEAE}" type="presParOf" srcId="{E675C44A-FDFC-4F8E-9619-66111E756A68}" destId="{F24C08A8-2F49-4999-AA1A-97110DB82D5E}" srcOrd="12" destOrd="0" presId="urn:microsoft.com/office/officeart/2005/8/layout/list1"/>
    <dgm:cxn modelId="{8421B7CD-A5C2-455C-B4EB-475FB92E369A}" type="presParOf" srcId="{F24C08A8-2F49-4999-AA1A-97110DB82D5E}" destId="{DDA33102-5190-4556-AC3A-370033B37123}" srcOrd="0" destOrd="0" presId="urn:microsoft.com/office/officeart/2005/8/layout/list1"/>
    <dgm:cxn modelId="{E3A9008B-795A-4F7D-B2D9-297FC34C202A}" type="presParOf" srcId="{F24C08A8-2F49-4999-AA1A-97110DB82D5E}" destId="{C1F89C2B-1386-48BF-91D7-0C85234BA1CE}" srcOrd="1" destOrd="0" presId="urn:microsoft.com/office/officeart/2005/8/layout/list1"/>
    <dgm:cxn modelId="{48E1EFEB-B9EE-46E8-A502-1CED912C707C}" type="presParOf" srcId="{E675C44A-FDFC-4F8E-9619-66111E756A68}" destId="{CE9AEE56-FB4F-46C1-9E74-9BBD127A7083}" srcOrd="13" destOrd="0" presId="urn:microsoft.com/office/officeart/2005/8/layout/list1"/>
    <dgm:cxn modelId="{27E7453A-D153-40C0-93BE-AFCDC48A060A}" type="presParOf" srcId="{E675C44A-FDFC-4F8E-9619-66111E756A68}" destId="{57D8ECCB-2648-4238-BC74-A18186551368}" srcOrd="14" destOrd="0" presId="urn:microsoft.com/office/officeart/2005/8/layout/list1"/>
    <dgm:cxn modelId="{856059FA-271D-45EE-BA1E-FC42AECF530C}" type="presParOf" srcId="{E675C44A-FDFC-4F8E-9619-66111E756A68}" destId="{AFCD65D2-597F-4890-809E-3F062734D9A9}" srcOrd="15" destOrd="0" presId="urn:microsoft.com/office/officeart/2005/8/layout/list1"/>
    <dgm:cxn modelId="{81750B61-6A1D-4B27-8543-5E29CE614EC7}" type="presParOf" srcId="{E675C44A-FDFC-4F8E-9619-66111E756A68}" destId="{A998CEC8-1205-441F-85CD-64126F0602CA}" srcOrd="16" destOrd="0" presId="urn:microsoft.com/office/officeart/2005/8/layout/list1"/>
    <dgm:cxn modelId="{B1CFB55A-CE26-45AB-8753-EB72C0399FB5}" type="presParOf" srcId="{A998CEC8-1205-441F-85CD-64126F0602CA}" destId="{DB6B58A3-373E-4D70-A90D-28F0DB366906}" srcOrd="0" destOrd="0" presId="urn:microsoft.com/office/officeart/2005/8/layout/list1"/>
    <dgm:cxn modelId="{453CF887-097A-4BA3-8A85-D59F702FE29A}" type="presParOf" srcId="{A998CEC8-1205-441F-85CD-64126F0602CA}" destId="{83F395FB-31F8-40BD-8C56-A2F4AC27CF6E}" srcOrd="1" destOrd="0" presId="urn:microsoft.com/office/officeart/2005/8/layout/list1"/>
    <dgm:cxn modelId="{186CE916-A6AF-40A7-8A28-A69BC9AA0D10}" type="presParOf" srcId="{E675C44A-FDFC-4F8E-9619-66111E756A68}" destId="{B8C94ACA-9640-4A38-8138-0E0CC203F153}" srcOrd="17" destOrd="0" presId="urn:microsoft.com/office/officeart/2005/8/layout/list1"/>
    <dgm:cxn modelId="{8F854D0C-10D8-42A1-9E6E-7E2D788E7E45}" type="presParOf" srcId="{E675C44A-FDFC-4F8E-9619-66111E756A68}" destId="{D3E614F2-7B9E-453C-B4F8-938FAD5B091F}" srcOrd="18" destOrd="0" presId="urn:microsoft.com/office/officeart/2005/8/layout/list1"/>
    <dgm:cxn modelId="{2A50F38C-39B2-45BD-A564-70CBFF25B5AE}" type="presParOf" srcId="{E675C44A-FDFC-4F8E-9619-66111E756A68}" destId="{25BCF7CD-566B-4134-AC6F-8EEF33E7E3B3}" srcOrd="19" destOrd="0" presId="urn:microsoft.com/office/officeart/2005/8/layout/list1"/>
    <dgm:cxn modelId="{57E82BF4-B118-4B8A-888D-8BA3C59694F1}" type="presParOf" srcId="{E675C44A-FDFC-4F8E-9619-66111E756A68}" destId="{4CB9E3A2-D983-4317-83FA-B5789CCAFFBE}" srcOrd="20" destOrd="0" presId="urn:microsoft.com/office/officeart/2005/8/layout/list1"/>
    <dgm:cxn modelId="{0739C7EA-0485-4ADF-B17B-E4DB30BCEDF7}" type="presParOf" srcId="{4CB9E3A2-D983-4317-83FA-B5789CCAFFBE}" destId="{A8DF9452-FC46-43EF-9A0D-90A7B7490B50}" srcOrd="0" destOrd="0" presId="urn:microsoft.com/office/officeart/2005/8/layout/list1"/>
    <dgm:cxn modelId="{E1E011C2-9622-4DE9-8E47-A1DC612F3014}" type="presParOf" srcId="{4CB9E3A2-D983-4317-83FA-B5789CCAFFBE}" destId="{CD72070B-B6D8-4747-9D43-A7E4F64AB10D}" srcOrd="1" destOrd="0" presId="urn:microsoft.com/office/officeart/2005/8/layout/list1"/>
    <dgm:cxn modelId="{F53C0B98-205D-4A89-9238-B1D73AF100EB}" type="presParOf" srcId="{E675C44A-FDFC-4F8E-9619-66111E756A68}" destId="{D6AF1B27-2089-4B7A-AF23-3479A271CA07}" srcOrd="21" destOrd="0" presId="urn:microsoft.com/office/officeart/2005/8/layout/list1"/>
    <dgm:cxn modelId="{8413CE75-5E75-418B-988B-7F0A818CBC54}" type="presParOf" srcId="{E675C44A-FDFC-4F8E-9619-66111E756A68}" destId="{8AAE44DC-1303-4BA5-9263-54C26C1E4E88}" srcOrd="22" destOrd="0" presId="urn:microsoft.com/office/officeart/2005/8/layout/list1"/>
    <dgm:cxn modelId="{7177BC39-7B8A-424B-A12C-CA67292B9EBB}" type="presParOf" srcId="{E675C44A-FDFC-4F8E-9619-66111E756A68}" destId="{8F159E74-1919-4A9B-B998-D54601EEF4C8}" srcOrd="23" destOrd="0" presId="urn:microsoft.com/office/officeart/2005/8/layout/list1"/>
    <dgm:cxn modelId="{79EAC128-1A5B-4FFF-B935-0BA24C782C25}" type="presParOf" srcId="{E675C44A-FDFC-4F8E-9619-66111E756A68}" destId="{DA25C549-BF81-4871-939B-676E92553180}" srcOrd="24" destOrd="0" presId="urn:microsoft.com/office/officeart/2005/8/layout/list1"/>
    <dgm:cxn modelId="{35B789D6-2D58-43B9-8D51-1F4994CC4E9A}" type="presParOf" srcId="{DA25C549-BF81-4871-939B-676E92553180}" destId="{9AEE1DC8-90D1-48C1-B602-DCE4F6341481}" srcOrd="0" destOrd="0" presId="urn:microsoft.com/office/officeart/2005/8/layout/list1"/>
    <dgm:cxn modelId="{7EB0FC44-9980-4CE8-B393-3C3784435A86}" type="presParOf" srcId="{DA25C549-BF81-4871-939B-676E92553180}" destId="{C77DDB24-25FE-47A6-9A02-7022E18E2CD2}" srcOrd="1" destOrd="0" presId="urn:microsoft.com/office/officeart/2005/8/layout/list1"/>
    <dgm:cxn modelId="{28FB50DA-87D8-458E-B922-A59A537E42C1}" type="presParOf" srcId="{E675C44A-FDFC-4F8E-9619-66111E756A68}" destId="{1B85C9F0-843D-4A5D-8732-3452C8F341A0}" srcOrd="25" destOrd="0" presId="urn:microsoft.com/office/officeart/2005/8/layout/list1"/>
    <dgm:cxn modelId="{0B028075-38DB-4DC4-9C01-733937BE8D4B}" type="presParOf" srcId="{E675C44A-FDFC-4F8E-9619-66111E756A68}" destId="{C26F0783-E588-4D40-AA50-8F0A688FAFA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C5F1F-439E-4950-931E-E222A97C5348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19C38DBE-2E68-46A0-B591-7FA9BF5ADE5D}">
      <dgm:prSet phldrT="[Text]" custT="1"/>
      <dgm:spPr/>
      <dgm:t>
        <a:bodyPr/>
        <a:lstStyle/>
        <a:p>
          <a:pPr rtl="1"/>
          <a:r>
            <a:rPr lang="fa-IR" sz="3600" b="1" dirty="0">
              <a:solidFill>
                <a:schemeClr val="tx1"/>
              </a:solidFill>
              <a:effectLst/>
              <a:cs typeface="B Roya" panose="00000400000000000000" pitchFamily="2" charset="-78"/>
            </a:rPr>
            <a:t>اهداف سواد رسانه‌اي</a:t>
          </a:r>
        </a:p>
      </dgm:t>
    </dgm:pt>
    <dgm:pt modelId="{90340560-CC9A-4438-9695-C6E4CCB5EF8E}" type="parTrans" cxnId="{30EEDFC3-BD30-4A5D-8043-F83540466D96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1E544934-9D97-48CC-B5C0-B28B5A2ABC98}" type="sibTrans" cxnId="{30EEDFC3-BD30-4A5D-8043-F83540466D96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2DAE7B60-AB64-497D-B95A-6B54963D0C58}">
      <dgm:prSet phldrT="[Text]" custT="1"/>
      <dgm:spPr/>
      <dgm:t>
        <a:bodyPr/>
        <a:lstStyle/>
        <a:p>
          <a:pPr rtl="1"/>
          <a:r>
            <a:rPr lang="fa-IR" sz="2000" b="1">
              <a:solidFill>
                <a:schemeClr val="tx1"/>
              </a:solidFill>
              <a:effectLst/>
              <a:cs typeface="B Roya" panose="00000400000000000000" pitchFamily="2" charset="-78"/>
            </a:rPr>
            <a:t>آگاهي‌سازي</a:t>
          </a:r>
        </a:p>
      </dgm:t>
    </dgm:pt>
    <dgm:pt modelId="{5DE5B6A7-7656-488C-982F-D94CBE7446F5}" type="parTrans" cxnId="{63B3B41D-C874-4219-B44D-581BB582300D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BC267E14-232B-45B8-A715-1DE500CB223B}" type="sibTrans" cxnId="{63B3B41D-C874-4219-B44D-581BB582300D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D891AD60-6943-4BD6-AA5A-724B0E47A1B6}">
      <dgm:prSet custT="1"/>
      <dgm:spPr/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effectLst/>
              <a:cs typeface="B Roya" panose="00000400000000000000" pitchFamily="2" charset="-78"/>
            </a:rPr>
            <a:t>مصونيت از اطلاعات غيرضروري</a:t>
          </a:r>
          <a:endParaRPr lang="en-US" sz="2000" b="1" dirty="0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46E8A6AA-DFC7-46E9-B0B4-FEC6BCB26DAE}" type="parTrans" cxnId="{17236B9A-37B5-4049-9E03-F25818C062DE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3968AE3B-B105-488D-8345-973DAB80C6DA}" type="sibTrans" cxnId="{17236B9A-37B5-4049-9E03-F25818C062DE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69AD4202-52E5-4788-986D-00B0D639D630}">
      <dgm:prSet custT="1"/>
      <dgm:spPr/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effectLst/>
              <a:cs typeface="B Roya" panose="00000400000000000000" pitchFamily="2" charset="-78"/>
            </a:rPr>
            <a:t>گسترش تفكر انتقادي</a:t>
          </a:r>
          <a:endParaRPr lang="en-US" sz="2000" b="1" dirty="0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F1909D59-8E45-4F43-914E-DE1BA6BB7DD2}" type="parTrans" cxnId="{3C4A8E57-95FA-481C-8A7C-29CE99E2EC6C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DE18D857-A80A-43C2-A0AB-710B1676C32D}" type="sibTrans" cxnId="{3C4A8E57-95FA-481C-8A7C-29CE99E2EC6C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3DDC9850-BC2A-4F17-889C-4FD54754DA22}">
      <dgm:prSet custT="1"/>
      <dgm:spPr/>
      <dgm:t>
        <a:bodyPr/>
        <a:lstStyle/>
        <a:p>
          <a:pPr rtl="1"/>
          <a:r>
            <a:rPr lang="fa-IR" sz="2000" b="1">
              <a:solidFill>
                <a:schemeClr val="tx1"/>
              </a:solidFill>
              <a:effectLst/>
              <a:cs typeface="B Roya" panose="00000400000000000000" pitchFamily="2" charset="-78"/>
            </a:rPr>
            <a:t>توسعه‌ي سيستم تحليل انتقادي</a:t>
          </a:r>
          <a:endParaRPr lang="en-US" sz="20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E7C983F3-C3FD-4C5E-8ED1-E39D98BD2053}" type="parTrans" cxnId="{8EDEE38B-760B-4DB4-9CF8-F616358A8E5B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D23701CE-12B8-4C41-9898-F4BB141D37B0}" type="sibTrans" cxnId="{8EDEE38B-760B-4DB4-9CF8-F616358A8E5B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A2453382-4F34-4DC4-A9D2-248025CDBB19}">
      <dgm:prSet custT="1"/>
      <dgm:spPr/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effectLst/>
              <a:cs typeface="B Roya" panose="00000400000000000000" pitchFamily="2" charset="-78"/>
            </a:rPr>
            <a:t>تفكيك اطلاعات از واقعيت‌ها</a:t>
          </a:r>
          <a:endParaRPr lang="en-US" sz="2000" b="1" dirty="0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A4E9351B-9EB4-4E4F-B159-2ADEC358BE15}" type="parTrans" cxnId="{4EA06012-0F1C-4279-9068-C714F99B724D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9DDB4C77-5E18-4B11-9932-F008FABEC1A4}" type="sibTrans" cxnId="{4EA06012-0F1C-4279-9068-C714F99B724D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BC899BB1-19FF-4A41-9443-A8F0979CE234}">
      <dgm:prSet custT="1"/>
      <dgm:spPr/>
      <dgm:t>
        <a:bodyPr/>
        <a:lstStyle/>
        <a:p>
          <a:pPr rtl="1"/>
          <a:r>
            <a:rPr lang="fa-IR" sz="2000" b="1">
              <a:solidFill>
                <a:schemeClr val="tx1"/>
              </a:solidFill>
              <a:effectLst/>
              <a:cs typeface="B Roya" panose="00000400000000000000" pitchFamily="2" charset="-78"/>
            </a:rPr>
            <a:t>تجزيه و تحليل فرايند معني‌سازي</a:t>
          </a:r>
          <a:endParaRPr lang="en-US" sz="20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1FE1B774-C857-451C-AA0D-9D1561A3B166}" type="parTrans" cxnId="{53210E52-ED5E-43BE-855D-E72D59C6B418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0459E7E9-7D87-4561-B23C-867D242B5366}" type="sibTrans" cxnId="{53210E52-ED5E-43BE-855D-E72D59C6B418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714AA4A4-E95E-4C81-B14E-71669699540B}">
      <dgm:prSet custT="1"/>
      <dgm:spPr/>
      <dgm:t>
        <a:bodyPr/>
        <a:lstStyle/>
        <a:p>
          <a:pPr rtl="1"/>
          <a:r>
            <a:rPr lang="fa-IR" sz="2000" b="1">
              <a:solidFill>
                <a:schemeClr val="tx1"/>
              </a:solidFill>
              <a:effectLst/>
              <a:cs typeface="B Roya" panose="00000400000000000000" pitchFamily="2" charset="-78"/>
            </a:rPr>
            <a:t>دريافت بي واسطه‌ي پيام</a:t>
          </a:r>
          <a:endParaRPr lang="en-US" sz="20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CE8C2BD2-1F16-48F8-819D-3364A420BCF1}" type="parTrans" cxnId="{B9B37781-1128-4478-9660-96DBE72C459C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3A67C82F-C54F-4D37-B675-CFC263F66083}" type="sibTrans" cxnId="{B9B37781-1128-4478-9660-96DBE72C459C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CEF4EBE8-04D5-44B2-937B-00AD2FC3BD8C}">
      <dgm:prSet custT="1"/>
      <dgm:spPr/>
      <dgm:t>
        <a:bodyPr/>
        <a:lstStyle/>
        <a:p>
          <a:pPr rtl="1"/>
          <a:r>
            <a:rPr lang="fa-IR" sz="2000" b="1">
              <a:solidFill>
                <a:schemeClr val="tx1"/>
              </a:solidFill>
              <a:effectLst/>
              <a:cs typeface="B Roya" panose="00000400000000000000" pitchFamily="2" charset="-78"/>
            </a:rPr>
            <a:t>آموزش اجتماعي‌شدن</a:t>
          </a:r>
          <a:endParaRPr lang="en-US" sz="20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E40ABEE1-E4DD-47A3-9E7D-1E746B18FE68}" type="parTrans" cxnId="{7D33CB2E-3C1B-47CA-B4D2-3FDD8693497F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8575823F-0A0C-4562-98D9-24063C1AFA22}" type="sibTrans" cxnId="{7D33CB2E-3C1B-47CA-B4D2-3FDD8693497F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51C8BB00-0787-4FAE-9760-86884F9919E4}">
      <dgm:prSet custT="1"/>
      <dgm:spPr/>
      <dgm:t>
        <a:bodyPr/>
        <a:lstStyle/>
        <a:p>
          <a:pPr rtl="1"/>
          <a:r>
            <a:rPr lang="fa-IR" sz="2000" b="1">
              <a:solidFill>
                <a:schemeClr val="tx1"/>
              </a:solidFill>
              <a:effectLst/>
              <a:cs typeface="B Roya" panose="00000400000000000000" pitchFamily="2" charset="-78"/>
            </a:rPr>
            <a:t>كاربرد مهارت‌ها و چگونگي برخورد با رسانه‌ها و درك آن‌ها</a:t>
          </a:r>
          <a:endParaRPr lang="en-US" sz="20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8DB3F9ED-6E90-4742-861A-4E093B44523E}" type="parTrans" cxnId="{31310807-DE90-4A70-8D2D-9BD90F6A967F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CE2D0CF3-51CD-4C40-9705-9FE838BA6337}" type="sibTrans" cxnId="{31310807-DE90-4A70-8D2D-9BD90F6A967F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effectLst/>
            <a:cs typeface="B Roya" panose="00000400000000000000" pitchFamily="2" charset="-78"/>
          </a:endParaRPr>
        </a:p>
      </dgm:t>
    </dgm:pt>
    <dgm:pt modelId="{9D3E250E-6FEA-4CBB-A615-100F91AE8FDE}" type="pres">
      <dgm:prSet presAssocID="{DD2C5F1F-439E-4950-931E-E222A97C5348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4426E606-C542-42A3-9F08-294E8DEB669A}" type="pres">
      <dgm:prSet presAssocID="{19C38DBE-2E68-46A0-B591-7FA9BF5ADE5D}" presName="Accent1" presStyleCnt="0"/>
      <dgm:spPr/>
    </dgm:pt>
    <dgm:pt modelId="{7A4260AB-6978-4851-A0C4-0EE450450023}" type="pres">
      <dgm:prSet presAssocID="{19C38DBE-2E68-46A0-B591-7FA9BF5ADE5D}" presName="Accent" presStyleLbl="node1" presStyleIdx="0" presStyleCnt="1" custLinFactNeighborX="-21384" custLinFactNeighborY="873"/>
      <dgm:spPr>
        <a:solidFill>
          <a:srgbClr val="009999"/>
        </a:solidFill>
      </dgm:spPr>
      <dgm:t>
        <a:bodyPr/>
        <a:lstStyle/>
        <a:p>
          <a:pPr rtl="1"/>
          <a:endParaRPr lang="fa-IR"/>
        </a:p>
      </dgm:t>
    </dgm:pt>
    <dgm:pt modelId="{113B6B4D-4283-44F8-B6CB-30BDF82D1B68}" type="pres">
      <dgm:prSet presAssocID="{19C38DBE-2E68-46A0-B591-7FA9BF5ADE5D}" presName="Child1" presStyleLbl="revTx" presStyleIdx="0" presStyleCnt="2" custScaleX="171817" custScaleY="225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CB400C-28AA-46C6-BDEF-1E4ADE456660}" type="pres">
      <dgm:prSet presAssocID="{19C38DBE-2E68-46A0-B591-7FA9BF5ADE5D}" presName="Parent1" presStyleLbl="revTx" presStyleIdx="1" presStyleCnt="2" custLinFactNeighborX="-36278" custLinFactNeighborY="-30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3DAB90-DAE3-461F-869D-A9918C19C6AD}" type="presOf" srcId="{BC899BB1-19FF-4A41-9443-A8F0979CE234}" destId="{113B6B4D-4283-44F8-B6CB-30BDF82D1B68}" srcOrd="0" destOrd="5" presId="urn:microsoft.com/office/officeart/2009/layout/CircleArrowProcess"/>
    <dgm:cxn modelId="{7D33CB2E-3C1B-47CA-B4D2-3FDD8693497F}" srcId="{19C38DBE-2E68-46A0-B591-7FA9BF5ADE5D}" destId="{CEF4EBE8-04D5-44B2-937B-00AD2FC3BD8C}" srcOrd="7" destOrd="0" parTransId="{E40ABEE1-E4DD-47A3-9E7D-1E746B18FE68}" sibTransId="{8575823F-0A0C-4562-98D9-24063C1AFA22}"/>
    <dgm:cxn modelId="{3C4A8E57-95FA-481C-8A7C-29CE99E2EC6C}" srcId="{19C38DBE-2E68-46A0-B591-7FA9BF5ADE5D}" destId="{69AD4202-52E5-4788-986D-00B0D639D630}" srcOrd="2" destOrd="0" parTransId="{F1909D59-8E45-4F43-914E-DE1BA6BB7DD2}" sibTransId="{DE18D857-A80A-43C2-A0AB-710B1676C32D}"/>
    <dgm:cxn modelId="{7784CBED-9480-400B-92DD-F466FB1A4488}" type="presOf" srcId="{A2453382-4F34-4DC4-A9D2-248025CDBB19}" destId="{113B6B4D-4283-44F8-B6CB-30BDF82D1B68}" srcOrd="0" destOrd="4" presId="urn:microsoft.com/office/officeart/2009/layout/CircleArrowProcess"/>
    <dgm:cxn modelId="{31310807-DE90-4A70-8D2D-9BD90F6A967F}" srcId="{19C38DBE-2E68-46A0-B591-7FA9BF5ADE5D}" destId="{51C8BB00-0787-4FAE-9760-86884F9919E4}" srcOrd="8" destOrd="0" parTransId="{8DB3F9ED-6E90-4742-861A-4E093B44523E}" sibTransId="{CE2D0CF3-51CD-4C40-9705-9FE838BA6337}"/>
    <dgm:cxn modelId="{2F6CA296-A569-49C5-BDA5-72EA143AFABC}" type="presOf" srcId="{3DDC9850-BC2A-4F17-889C-4FD54754DA22}" destId="{113B6B4D-4283-44F8-B6CB-30BDF82D1B68}" srcOrd="0" destOrd="3" presId="urn:microsoft.com/office/officeart/2009/layout/CircleArrowProcess"/>
    <dgm:cxn modelId="{BAEEDE59-088B-4992-9E9A-569D6AEA793B}" type="presOf" srcId="{D891AD60-6943-4BD6-AA5A-724B0E47A1B6}" destId="{113B6B4D-4283-44F8-B6CB-30BDF82D1B68}" srcOrd="0" destOrd="1" presId="urn:microsoft.com/office/officeart/2009/layout/CircleArrowProcess"/>
    <dgm:cxn modelId="{4EA06012-0F1C-4279-9068-C714F99B724D}" srcId="{19C38DBE-2E68-46A0-B591-7FA9BF5ADE5D}" destId="{A2453382-4F34-4DC4-A9D2-248025CDBB19}" srcOrd="4" destOrd="0" parTransId="{A4E9351B-9EB4-4E4F-B159-2ADEC358BE15}" sibTransId="{9DDB4C77-5E18-4B11-9932-F008FABEC1A4}"/>
    <dgm:cxn modelId="{30EEDFC3-BD30-4A5D-8043-F83540466D96}" srcId="{DD2C5F1F-439E-4950-931E-E222A97C5348}" destId="{19C38DBE-2E68-46A0-B591-7FA9BF5ADE5D}" srcOrd="0" destOrd="0" parTransId="{90340560-CC9A-4438-9695-C6E4CCB5EF8E}" sibTransId="{1E544934-9D97-48CC-B5C0-B28B5A2ABC98}"/>
    <dgm:cxn modelId="{63B3B41D-C874-4219-B44D-581BB582300D}" srcId="{19C38DBE-2E68-46A0-B591-7FA9BF5ADE5D}" destId="{2DAE7B60-AB64-497D-B95A-6B54963D0C58}" srcOrd="0" destOrd="0" parTransId="{5DE5B6A7-7656-488C-982F-D94CBE7446F5}" sibTransId="{BC267E14-232B-45B8-A715-1DE500CB223B}"/>
    <dgm:cxn modelId="{747CDAF8-6006-49D0-B380-21CF13AF47AD}" type="presOf" srcId="{CEF4EBE8-04D5-44B2-937B-00AD2FC3BD8C}" destId="{113B6B4D-4283-44F8-B6CB-30BDF82D1B68}" srcOrd="0" destOrd="7" presId="urn:microsoft.com/office/officeart/2009/layout/CircleArrowProcess"/>
    <dgm:cxn modelId="{17236B9A-37B5-4049-9E03-F25818C062DE}" srcId="{19C38DBE-2E68-46A0-B591-7FA9BF5ADE5D}" destId="{D891AD60-6943-4BD6-AA5A-724B0E47A1B6}" srcOrd="1" destOrd="0" parTransId="{46E8A6AA-DFC7-46E9-B0B4-FEC6BCB26DAE}" sibTransId="{3968AE3B-B105-488D-8345-973DAB80C6DA}"/>
    <dgm:cxn modelId="{0AFCA0C2-F632-43FA-A9DA-660DD8AD375E}" type="presOf" srcId="{19C38DBE-2E68-46A0-B591-7FA9BF5ADE5D}" destId="{E7CB400C-28AA-46C6-BDEF-1E4ADE456660}" srcOrd="0" destOrd="0" presId="urn:microsoft.com/office/officeart/2009/layout/CircleArrowProcess"/>
    <dgm:cxn modelId="{B9B37781-1128-4478-9660-96DBE72C459C}" srcId="{19C38DBE-2E68-46A0-B591-7FA9BF5ADE5D}" destId="{714AA4A4-E95E-4C81-B14E-71669699540B}" srcOrd="6" destOrd="0" parTransId="{CE8C2BD2-1F16-48F8-819D-3364A420BCF1}" sibTransId="{3A67C82F-C54F-4D37-B675-CFC263F66083}"/>
    <dgm:cxn modelId="{622B6296-975A-49BB-BC39-982AC653993B}" type="presOf" srcId="{DD2C5F1F-439E-4950-931E-E222A97C5348}" destId="{9D3E250E-6FEA-4CBB-A615-100F91AE8FDE}" srcOrd="0" destOrd="0" presId="urn:microsoft.com/office/officeart/2009/layout/CircleArrowProcess"/>
    <dgm:cxn modelId="{7AAF917D-19C4-433B-879C-D155DF8A5162}" type="presOf" srcId="{69AD4202-52E5-4788-986D-00B0D639D630}" destId="{113B6B4D-4283-44F8-B6CB-30BDF82D1B68}" srcOrd="0" destOrd="2" presId="urn:microsoft.com/office/officeart/2009/layout/CircleArrowProcess"/>
    <dgm:cxn modelId="{6370CFC1-F119-4744-B21E-2AC16910C395}" type="presOf" srcId="{51C8BB00-0787-4FAE-9760-86884F9919E4}" destId="{113B6B4D-4283-44F8-B6CB-30BDF82D1B68}" srcOrd="0" destOrd="8" presId="urn:microsoft.com/office/officeart/2009/layout/CircleArrowProcess"/>
    <dgm:cxn modelId="{15F61627-4CF9-4F33-9EE4-402DB61324CF}" type="presOf" srcId="{2DAE7B60-AB64-497D-B95A-6B54963D0C58}" destId="{113B6B4D-4283-44F8-B6CB-30BDF82D1B68}" srcOrd="0" destOrd="0" presId="urn:microsoft.com/office/officeart/2009/layout/CircleArrowProcess"/>
    <dgm:cxn modelId="{53210E52-ED5E-43BE-855D-E72D59C6B418}" srcId="{19C38DBE-2E68-46A0-B591-7FA9BF5ADE5D}" destId="{BC899BB1-19FF-4A41-9443-A8F0979CE234}" srcOrd="5" destOrd="0" parTransId="{1FE1B774-C857-451C-AA0D-9D1561A3B166}" sibTransId="{0459E7E9-7D87-4561-B23C-867D242B5366}"/>
    <dgm:cxn modelId="{6C83FF1C-160F-4CED-BE54-B647DD5AB560}" type="presOf" srcId="{714AA4A4-E95E-4C81-B14E-71669699540B}" destId="{113B6B4D-4283-44F8-B6CB-30BDF82D1B68}" srcOrd="0" destOrd="6" presId="urn:microsoft.com/office/officeart/2009/layout/CircleArrowProcess"/>
    <dgm:cxn modelId="{8EDEE38B-760B-4DB4-9CF8-F616358A8E5B}" srcId="{19C38DBE-2E68-46A0-B591-7FA9BF5ADE5D}" destId="{3DDC9850-BC2A-4F17-889C-4FD54754DA22}" srcOrd="3" destOrd="0" parTransId="{E7C983F3-C3FD-4C5E-8ED1-E39D98BD2053}" sibTransId="{D23701CE-12B8-4C41-9898-F4BB141D37B0}"/>
    <dgm:cxn modelId="{BD396209-71DA-411C-9A5C-B90DC2772D0E}" type="presParOf" srcId="{9D3E250E-6FEA-4CBB-A615-100F91AE8FDE}" destId="{4426E606-C542-42A3-9F08-294E8DEB669A}" srcOrd="0" destOrd="0" presId="urn:microsoft.com/office/officeart/2009/layout/CircleArrowProcess"/>
    <dgm:cxn modelId="{6786A274-7D18-4858-B12F-9BCBADAA6766}" type="presParOf" srcId="{4426E606-C542-42A3-9F08-294E8DEB669A}" destId="{7A4260AB-6978-4851-A0C4-0EE450450023}" srcOrd="0" destOrd="0" presId="urn:microsoft.com/office/officeart/2009/layout/CircleArrowProcess"/>
    <dgm:cxn modelId="{9CC71D20-4921-4E50-B868-841B50CDBE16}" type="presParOf" srcId="{9D3E250E-6FEA-4CBB-A615-100F91AE8FDE}" destId="{113B6B4D-4283-44F8-B6CB-30BDF82D1B68}" srcOrd="1" destOrd="0" presId="urn:microsoft.com/office/officeart/2009/layout/CircleArrowProcess"/>
    <dgm:cxn modelId="{1C428EB8-82F4-4AD7-9A05-471ABAC6AA4E}" type="presParOf" srcId="{9D3E250E-6FEA-4CBB-A615-100F91AE8FDE}" destId="{E7CB400C-28AA-46C6-BDEF-1E4ADE456660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D7237-18E6-4BC8-A926-FCA43FA1DE6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028745FE-8169-421A-9E7A-1152422600A6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Roya" panose="00000400000000000000" pitchFamily="2" charset="-78"/>
            </a:rPr>
            <a:t>دروغ می‌گویند!</a:t>
          </a:r>
          <a:endParaRPr lang="fa-IR" sz="3200" b="1" dirty="0">
            <a:cs typeface="B Roya" panose="00000400000000000000" pitchFamily="2" charset="-78"/>
          </a:endParaRPr>
        </a:p>
      </dgm:t>
    </dgm:pt>
    <dgm:pt modelId="{92051E46-0E26-4F91-869A-6C18082E5D76}" type="parTrans" cxnId="{7F626003-FDA9-4848-9E4D-902569727806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E3F51EC4-09D5-4066-8F79-F858FCB9FB3C}" type="sibTrans" cxnId="{7F626003-FDA9-4848-9E4D-902569727806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55AA9BFC-1972-4433-AAC3-31768EA8F646}">
      <dgm:prSet custT="1"/>
      <dgm:spPr/>
      <dgm:t>
        <a:bodyPr/>
        <a:lstStyle/>
        <a:p>
          <a:pPr rtl="1"/>
          <a:r>
            <a:rPr lang="fa-IR" sz="3200" b="1" smtClean="0">
              <a:cs typeface="B Roya" panose="00000400000000000000" pitchFamily="2" charset="-78"/>
            </a:rPr>
            <a:t>شایعه پراکنی می‌کنند!</a:t>
          </a:r>
          <a:endParaRPr lang="fa-IR" sz="3200" b="1" dirty="0" smtClean="0">
            <a:cs typeface="B Roya" panose="00000400000000000000" pitchFamily="2" charset="-78"/>
          </a:endParaRPr>
        </a:p>
      </dgm:t>
    </dgm:pt>
    <dgm:pt modelId="{62DA761C-6F50-43E1-87F0-CFD571703F1A}" type="parTrans" cxnId="{8D7DF778-0514-4B30-9834-567D05233ED8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16E7E3A6-F66B-461A-8DC8-7C2F354F15B5}" type="sibTrans" cxnId="{8D7DF778-0514-4B30-9834-567D05233ED8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1E0E743C-53C6-4C97-A82A-3A5323A46F44}">
      <dgm:prSet custT="1"/>
      <dgm:spPr/>
      <dgm:t>
        <a:bodyPr/>
        <a:lstStyle/>
        <a:p>
          <a:pPr rtl="1"/>
          <a:r>
            <a:rPr lang="fa-IR" sz="3200" b="1" smtClean="0">
              <a:cs typeface="B Roya" panose="00000400000000000000" pitchFamily="2" charset="-78"/>
            </a:rPr>
            <a:t>مغالطه می‌کنند.</a:t>
          </a:r>
          <a:endParaRPr lang="fa-IR" sz="3200" b="1" dirty="0" smtClean="0">
            <a:cs typeface="B Roya" panose="00000400000000000000" pitchFamily="2" charset="-78"/>
          </a:endParaRPr>
        </a:p>
      </dgm:t>
    </dgm:pt>
    <dgm:pt modelId="{3521F79A-9E4B-49E3-83FA-B3AD7E06EA0D}" type="parTrans" cxnId="{5FB1BA39-7150-4BAE-9E13-9750E2E56564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3F5892BE-3C50-49AF-9A12-50537139F545}" type="sibTrans" cxnId="{5FB1BA39-7150-4BAE-9E13-9750E2E56564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19EFED9A-DFD9-4086-970D-A26432E1AE8E}">
      <dgm:prSet custT="1"/>
      <dgm:spPr/>
      <dgm:t>
        <a:bodyPr/>
        <a:lstStyle/>
        <a:p>
          <a:pPr rtl="1"/>
          <a:r>
            <a:rPr lang="fa-IR" sz="3200" b="1" smtClean="0">
              <a:cs typeface="B Roya" panose="00000400000000000000" pitchFamily="2" charset="-78"/>
            </a:rPr>
            <a:t>مسیر را منحرف می‌کنند!</a:t>
          </a:r>
          <a:endParaRPr lang="fa-IR" sz="3200" b="1" dirty="0" smtClean="0">
            <a:cs typeface="B Roya" panose="00000400000000000000" pitchFamily="2" charset="-78"/>
          </a:endParaRPr>
        </a:p>
      </dgm:t>
    </dgm:pt>
    <dgm:pt modelId="{79B89450-A82E-42E6-B94C-E2F2932B834C}" type="parTrans" cxnId="{2E47920A-0F6A-4347-A6C7-EFE41C8A8590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2EF00B54-912F-4979-BBFE-8464BD887AF0}" type="sibTrans" cxnId="{2E47920A-0F6A-4347-A6C7-EFE41C8A8590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7A27F8EC-1457-4BDD-B18E-35593BA31E9A}">
      <dgm:prSet custT="1"/>
      <dgm:spPr/>
      <dgm:t>
        <a:bodyPr/>
        <a:lstStyle/>
        <a:p>
          <a:pPr rtl="1"/>
          <a:r>
            <a:rPr lang="fa-IR" sz="3200" b="1" smtClean="0">
              <a:cs typeface="B Roya" panose="00000400000000000000" pitchFamily="2" charset="-78"/>
            </a:rPr>
            <a:t>واقعیت زندگی ما را تغییر می‌دهند!</a:t>
          </a:r>
          <a:endParaRPr lang="fa-IR" sz="3200" b="1" dirty="0" smtClean="0">
            <a:cs typeface="B Roya" panose="00000400000000000000" pitchFamily="2" charset="-78"/>
          </a:endParaRPr>
        </a:p>
      </dgm:t>
    </dgm:pt>
    <dgm:pt modelId="{A0A457FA-025B-4539-8344-44B7B3666D49}" type="parTrans" cxnId="{7C502204-F5C9-4E6A-8A51-8C4CD961A40B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8C5A5A59-E4BB-4F20-BC42-ECAE1A8713A3}" type="sibTrans" cxnId="{7C502204-F5C9-4E6A-8A51-8C4CD961A40B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6B99060C-DAA7-4AFB-B7DC-A3DC02422ACC}">
      <dgm:prSet custT="1"/>
      <dgm:spPr/>
      <dgm:t>
        <a:bodyPr/>
        <a:lstStyle/>
        <a:p>
          <a:pPr rtl="1"/>
          <a:r>
            <a:rPr lang="fa-IR" sz="3200" b="1" dirty="0" smtClean="0">
              <a:cs typeface="B Roya" panose="00000400000000000000" pitchFamily="2" charset="-78"/>
            </a:rPr>
            <a:t>سوداستفاده یا سوءاستفاده می‌کنند!</a:t>
          </a:r>
        </a:p>
      </dgm:t>
    </dgm:pt>
    <dgm:pt modelId="{9EA6A940-B206-462C-A5FA-26D9684571CC}" type="parTrans" cxnId="{DAB7BF15-CC72-4429-AE92-5A48D1C2DD08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21C7AFA8-80DC-47B1-8CD9-A90613E87A40}" type="sibTrans" cxnId="{DAB7BF15-CC72-4429-AE92-5A48D1C2DD08}">
      <dgm:prSet/>
      <dgm:spPr/>
      <dgm:t>
        <a:bodyPr/>
        <a:lstStyle/>
        <a:p>
          <a:pPr rtl="1"/>
          <a:endParaRPr lang="fa-IR" sz="3200" b="1">
            <a:cs typeface="B Roya" panose="00000400000000000000" pitchFamily="2" charset="-78"/>
          </a:endParaRPr>
        </a:p>
      </dgm:t>
    </dgm:pt>
    <dgm:pt modelId="{17ADD569-A942-4D08-8F0A-CC990E1E2BB8}" type="pres">
      <dgm:prSet presAssocID="{3EBD7237-18E6-4BC8-A926-FCA43FA1DE6F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466F43F9-C286-445A-AC86-33A96DE1BCDC}" type="pres">
      <dgm:prSet presAssocID="{3EBD7237-18E6-4BC8-A926-FCA43FA1DE6F}" presName="Name1" presStyleCnt="0"/>
      <dgm:spPr/>
    </dgm:pt>
    <dgm:pt modelId="{5C1860AB-73EA-498E-A961-C31D3BB5C516}" type="pres">
      <dgm:prSet presAssocID="{3EBD7237-18E6-4BC8-A926-FCA43FA1DE6F}" presName="cycle" presStyleCnt="0"/>
      <dgm:spPr/>
    </dgm:pt>
    <dgm:pt modelId="{5A7D9DCC-7900-43F5-9C06-594DCA763F1D}" type="pres">
      <dgm:prSet presAssocID="{3EBD7237-18E6-4BC8-A926-FCA43FA1DE6F}" presName="srcNode" presStyleLbl="node1" presStyleIdx="0" presStyleCnt="6"/>
      <dgm:spPr/>
    </dgm:pt>
    <dgm:pt modelId="{847A71E0-7AB8-4142-8E88-46E8D7AF0DFF}" type="pres">
      <dgm:prSet presAssocID="{3EBD7237-18E6-4BC8-A926-FCA43FA1DE6F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3C2A7B4F-9B13-4D32-BC5B-43D2186F0216}" type="pres">
      <dgm:prSet presAssocID="{3EBD7237-18E6-4BC8-A926-FCA43FA1DE6F}" presName="extraNode" presStyleLbl="node1" presStyleIdx="0" presStyleCnt="6"/>
      <dgm:spPr/>
    </dgm:pt>
    <dgm:pt modelId="{7EF46A2F-B98C-463E-A122-E74D22CF88B9}" type="pres">
      <dgm:prSet presAssocID="{3EBD7237-18E6-4BC8-A926-FCA43FA1DE6F}" presName="dstNode" presStyleLbl="node1" presStyleIdx="0" presStyleCnt="6"/>
      <dgm:spPr/>
    </dgm:pt>
    <dgm:pt modelId="{C81B4764-9978-4974-A96D-62814744FFF3}" type="pres">
      <dgm:prSet presAssocID="{028745FE-8169-421A-9E7A-1152422600A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6685028-8CDC-44B7-8311-D4315D1F78BE}" type="pres">
      <dgm:prSet presAssocID="{028745FE-8169-421A-9E7A-1152422600A6}" presName="accent_1" presStyleCnt="0"/>
      <dgm:spPr/>
    </dgm:pt>
    <dgm:pt modelId="{376A07CB-B549-4657-9ECB-768D772D2DB5}" type="pres">
      <dgm:prSet presAssocID="{028745FE-8169-421A-9E7A-1152422600A6}" presName="accentRepeatNode" presStyleLbl="solidFgAcc1" presStyleIdx="0" presStyleCnt="6"/>
      <dgm:spPr/>
    </dgm:pt>
    <dgm:pt modelId="{A9DC76A1-B8FA-489E-9C2E-AA007B135229}" type="pres">
      <dgm:prSet presAssocID="{55AA9BFC-1972-4433-AAC3-31768EA8F64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81D361-DFD1-456C-8D8F-258C5A5C3C41}" type="pres">
      <dgm:prSet presAssocID="{55AA9BFC-1972-4433-AAC3-31768EA8F646}" presName="accent_2" presStyleCnt="0"/>
      <dgm:spPr/>
    </dgm:pt>
    <dgm:pt modelId="{3395CADC-AB7A-49D5-8ED4-01B86DEB6DD7}" type="pres">
      <dgm:prSet presAssocID="{55AA9BFC-1972-4433-AAC3-31768EA8F646}" presName="accentRepeatNode" presStyleLbl="solidFgAcc1" presStyleIdx="1" presStyleCnt="6"/>
      <dgm:spPr/>
    </dgm:pt>
    <dgm:pt modelId="{8D72B8B8-268E-49AA-9FA7-59446B92DCF0}" type="pres">
      <dgm:prSet presAssocID="{1E0E743C-53C6-4C97-A82A-3A5323A46F4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5EB895-C1E6-481E-9C32-41F72F1E0337}" type="pres">
      <dgm:prSet presAssocID="{1E0E743C-53C6-4C97-A82A-3A5323A46F44}" presName="accent_3" presStyleCnt="0"/>
      <dgm:spPr/>
    </dgm:pt>
    <dgm:pt modelId="{3B64E97B-ECB8-403E-B319-4163286E3178}" type="pres">
      <dgm:prSet presAssocID="{1E0E743C-53C6-4C97-A82A-3A5323A46F44}" presName="accentRepeatNode" presStyleLbl="solidFgAcc1" presStyleIdx="2" presStyleCnt="6"/>
      <dgm:spPr/>
    </dgm:pt>
    <dgm:pt modelId="{ED785E24-4BBB-4D6F-AB8F-CE9121209775}" type="pres">
      <dgm:prSet presAssocID="{19EFED9A-DFD9-4086-970D-A26432E1AE8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A4DE7E-5F5A-4A97-B449-19ECF3AACA33}" type="pres">
      <dgm:prSet presAssocID="{19EFED9A-DFD9-4086-970D-A26432E1AE8E}" presName="accent_4" presStyleCnt="0"/>
      <dgm:spPr/>
    </dgm:pt>
    <dgm:pt modelId="{8F6997CE-6881-4974-9D1F-50D122E81948}" type="pres">
      <dgm:prSet presAssocID="{19EFED9A-DFD9-4086-970D-A26432E1AE8E}" presName="accentRepeatNode" presStyleLbl="solidFgAcc1" presStyleIdx="3" presStyleCnt="6"/>
      <dgm:spPr/>
    </dgm:pt>
    <dgm:pt modelId="{BE4EB562-835A-41BD-AFBA-FEC7E95EAED3}" type="pres">
      <dgm:prSet presAssocID="{7A27F8EC-1457-4BDD-B18E-35593BA31E9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80DF42-A876-4253-BA1A-530283B12C5A}" type="pres">
      <dgm:prSet presAssocID="{7A27F8EC-1457-4BDD-B18E-35593BA31E9A}" presName="accent_5" presStyleCnt="0"/>
      <dgm:spPr/>
    </dgm:pt>
    <dgm:pt modelId="{4C4EAA00-4790-4C6A-8673-C2B8739B2CE2}" type="pres">
      <dgm:prSet presAssocID="{7A27F8EC-1457-4BDD-B18E-35593BA31E9A}" presName="accentRepeatNode" presStyleLbl="solidFgAcc1" presStyleIdx="4" presStyleCnt="6"/>
      <dgm:spPr/>
    </dgm:pt>
    <dgm:pt modelId="{F40C1250-2271-40E9-9F50-7DF9E783E54F}" type="pres">
      <dgm:prSet presAssocID="{6B99060C-DAA7-4AFB-B7DC-A3DC02422AC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98B7FF-43DB-47EB-B36F-986F706932E9}" type="pres">
      <dgm:prSet presAssocID="{6B99060C-DAA7-4AFB-B7DC-A3DC02422ACC}" presName="accent_6" presStyleCnt="0"/>
      <dgm:spPr/>
    </dgm:pt>
    <dgm:pt modelId="{8B2F58CD-1AB2-4665-A05B-AB153EE69062}" type="pres">
      <dgm:prSet presAssocID="{6B99060C-DAA7-4AFB-B7DC-A3DC02422ACC}" presName="accentRepeatNode" presStyleLbl="solidFgAcc1" presStyleIdx="5" presStyleCnt="6"/>
      <dgm:spPr/>
    </dgm:pt>
  </dgm:ptLst>
  <dgm:cxnLst>
    <dgm:cxn modelId="{DAB7BF15-CC72-4429-AE92-5A48D1C2DD08}" srcId="{3EBD7237-18E6-4BC8-A926-FCA43FA1DE6F}" destId="{6B99060C-DAA7-4AFB-B7DC-A3DC02422ACC}" srcOrd="5" destOrd="0" parTransId="{9EA6A940-B206-462C-A5FA-26D9684571CC}" sibTransId="{21C7AFA8-80DC-47B1-8CD9-A90613E87A40}"/>
    <dgm:cxn modelId="{81F9A2C0-1C20-4982-9F0C-16B96EDE4374}" type="presOf" srcId="{E3F51EC4-09D5-4066-8F79-F858FCB9FB3C}" destId="{847A71E0-7AB8-4142-8E88-46E8D7AF0DFF}" srcOrd="0" destOrd="0" presId="urn:microsoft.com/office/officeart/2008/layout/VerticalCurvedList"/>
    <dgm:cxn modelId="{7F626003-FDA9-4848-9E4D-902569727806}" srcId="{3EBD7237-18E6-4BC8-A926-FCA43FA1DE6F}" destId="{028745FE-8169-421A-9E7A-1152422600A6}" srcOrd="0" destOrd="0" parTransId="{92051E46-0E26-4F91-869A-6C18082E5D76}" sibTransId="{E3F51EC4-09D5-4066-8F79-F858FCB9FB3C}"/>
    <dgm:cxn modelId="{094ECFB5-72F8-42DA-9AD3-7D1459131CD9}" type="presOf" srcId="{55AA9BFC-1972-4433-AAC3-31768EA8F646}" destId="{A9DC76A1-B8FA-489E-9C2E-AA007B135229}" srcOrd="0" destOrd="0" presId="urn:microsoft.com/office/officeart/2008/layout/VerticalCurvedList"/>
    <dgm:cxn modelId="{AA78A767-55F0-4A79-ADF2-146B7959D320}" type="presOf" srcId="{19EFED9A-DFD9-4086-970D-A26432E1AE8E}" destId="{ED785E24-4BBB-4D6F-AB8F-CE9121209775}" srcOrd="0" destOrd="0" presId="urn:microsoft.com/office/officeart/2008/layout/VerticalCurvedList"/>
    <dgm:cxn modelId="{0CF30838-858D-417A-B8D9-3FF40B436699}" type="presOf" srcId="{7A27F8EC-1457-4BDD-B18E-35593BA31E9A}" destId="{BE4EB562-835A-41BD-AFBA-FEC7E95EAED3}" srcOrd="0" destOrd="0" presId="urn:microsoft.com/office/officeart/2008/layout/VerticalCurvedList"/>
    <dgm:cxn modelId="{2BC203EB-65E8-4234-9672-7544E95F8454}" type="presOf" srcId="{6B99060C-DAA7-4AFB-B7DC-A3DC02422ACC}" destId="{F40C1250-2271-40E9-9F50-7DF9E783E54F}" srcOrd="0" destOrd="0" presId="urn:microsoft.com/office/officeart/2008/layout/VerticalCurvedList"/>
    <dgm:cxn modelId="{5FB1BA39-7150-4BAE-9E13-9750E2E56564}" srcId="{3EBD7237-18E6-4BC8-A926-FCA43FA1DE6F}" destId="{1E0E743C-53C6-4C97-A82A-3A5323A46F44}" srcOrd="2" destOrd="0" parTransId="{3521F79A-9E4B-49E3-83FA-B3AD7E06EA0D}" sibTransId="{3F5892BE-3C50-49AF-9A12-50537139F545}"/>
    <dgm:cxn modelId="{2E47920A-0F6A-4347-A6C7-EFE41C8A8590}" srcId="{3EBD7237-18E6-4BC8-A926-FCA43FA1DE6F}" destId="{19EFED9A-DFD9-4086-970D-A26432E1AE8E}" srcOrd="3" destOrd="0" parTransId="{79B89450-A82E-42E6-B94C-E2F2932B834C}" sibTransId="{2EF00B54-912F-4979-BBFE-8464BD887AF0}"/>
    <dgm:cxn modelId="{D8BC3721-1C2A-4B29-BD0D-90A1497F5705}" type="presOf" srcId="{028745FE-8169-421A-9E7A-1152422600A6}" destId="{C81B4764-9978-4974-A96D-62814744FFF3}" srcOrd="0" destOrd="0" presId="urn:microsoft.com/office/officeart/2008/layout/VerticalCurvedList"/>
    <dgm:cxn modelId="{8D7DF778-0514-4B30-9834-567D05233ED8}" srcId="{3EBD7237-18E6-4BC8-A926-FCA43FA1DE6F}" destId="{55AA9BFC-1972-4433-AAC3-31768EA8F646}" srcOrd="1" destOrd="0" parTransId="{62DA761C-6F50-43E1-87F0-CFD571703F1A}" sibTransId="{16E7E3A6-F66B-461A-8DC8-7C2F354F15B5}"/>
    <dgm:cxn modelId="{6D5B3580-ADDE-4FF5-A0CA-9B99D1FF02D6}" type="presOf" srcId="{1E0E743C-53C6-4C97-A82A-3A5323A46F44}" destId="{8D72B8B8-268E-49AA-9FA7-59446B92DCF0}" srcOrd="0" destOrd="0" presId="urn:microsoft.com/office/officeart/2008/layout/VerticalCurvedList"/>
    <dgm:cxn modelId="{7C502204-F5C9-4E6A-8A51-8C4CD961A40B}" srcId="{3EBD7237-18E6-4BC8-A926-FCA43FA1DE6F}" destId="{7A27F8EC-1457-4BDD-B18E-35593BA31E9A}" srcOrd="4" destOrd="0" parTransId="{A0A457FA-025B-4539-8344-44B7B3666D49}" sibTransId="{8C5A5A59-E4BB-4F20-BC42-ECAE1A8713A3}"/>
    <dgm:cxn modelId="{C118B6B0-1FD7-4F12-8C00-CF05805311DA}" type="presOf" srcId="{3EBD7237-18E6-4BC8-A926-FCA43FA1DE6F}" destId="{17ADD569-A942-4D08-8F0A-CC990E1E2BB8}" srcOrd="0" destOrd="0" presId="urn:microsoft.com/office/officeart/2008/layout/VerticalCurvedList"/>
    <dgm:cxn modelId="{1D57F622-9736-4304-926D-C9EBE6797619}" type="presParOf" srcId="{17ADD569-A942-4D08-8F0A-CC990E1E2BB8}" destId="{466F43F9-C286-445A-AC86-33A96DE1BCDC}" srcOrd="0" destOrd="0" presId="urn:microsoft.com/office/officeart/2008/layout/VerticalCurvedList"/>
    <dgm:cxn modelId="{C81037B1-9E61-4741-8127-627F8AC435BF}" type="presParOf" srcId="{466F43F9-C286-445A-AC86-33A96DE1BCDC}" destId="{5C1860AB-73EA-498E-A961-C31D3BB5C516}" srcOrd="0" destOrd="0" presId="urn:microsoft.com/office/officeart/2008/layout/VerticalCurvedList"/>
    <dgm:cxn modelId="{9B0999DE-1EE0-467E-8A3A-1134FBC46407}" type="presParOf" srcId="{5C1860AB-73EA-498E-A961-C31D3BB5C516}" destId="{5A7D9DCC-7900-43F5-9C06-594DCA763F1D}" srcOrd="0" destOrd="0" presId="urn:microsoft.com/office/officeart/2008/layout/VerticalCurvedList"/>
    <dgm:cxn modelId="{390B5D6D-C08E-45CB-A6C4-6A0F6C6AB4F6}" type="presParOf" srcId="{5C1860AB-73EA-498E-A961-C31D3BB5C516}" destId="{847A71E0-7AB8-4142-8E88-46E8D7AF0DFF}" srcOrd="1" destOrd="0" presId="urn:microsoft.com/office/officeart/2008/layout/VerticalCurvedList"/>
    <dgm:cxn modelId="{CC0421DB-76FD-47F8-BACE-F2CCB6740CD8}" type="presParOf" srcId="{5C1860AB-73EA-498E-A961-C31D3BB5C516}" destId="{3C2A7B4F-9B13-4D32-BC5B-43D2186F0216}" srcOrd="2" destOrd="0" presId="urn:microsoft.com/office/officeart/2008/layout/VerticalCurvedList"/>
    <dgm:cxn modelId="{3F2C55CD-30CA-419D-8A99-363D8B0130A3}" type="presParOf" srcId="{5C1860AB-73EA-498E-A961-C31D3BB5C516}" destId="{7EF46A2F-B98C-463E-A122-E74D22CF88B9}" srcOrd="3" destOrd="0" presId="urn:microsoft.com/office/officeart/2008/layout/VerticalCurvedList"/>
    <dgm:cxn modelId="{FA40FDF6-7B07-4EC9-BA1C-B54092DEF2DA}" type="presParOf" srcId="{466F43F9-C286-445A-AC86-33A96DE1BCDC}" destId="{C81B4764-9978-4974-A96D-62814744FFF3}" srcOrd="1" destOrd="0" presId="urn:microsoft.com/office/officeart/2008/layout/VerticalCurvedList"/>
    <dgm:cxn modelId="{13B83E68-C16D-40D0-9C48-FEC6293D3E67}" type="presParOf" srcId="{466F43F9-C286-445A-AC86-33A96DE1BCDC}" destId="{86685028-8CDC-44B7-8311-D4315D1F78BE}" srcOrd="2" destOrd="0" presId="urn:microsoft.com/office/officeart/2008/layout/VerticalCurvedList"/>
    <dgm:cxn modelId="{D4D6356B-6E1F-4CA3-9501-06C6643B130C}" type="presParOf" srcId="{86685028-8CDC-44B7-8311-D4315D1F78BE}" destId="{376A07CB-B549-4657-9ECB-768D772D2DB5}" srcOrd="0" destOrd="0" presId="urn:microsoft.com/office/officeart/2008/layout/VerticalCurvedList"/>
    <dgm:cxn modelId="{520A9B96-99FE-48DD-A598-8DDA398C4856}" type="presParOf" srcId="{466F43F9-C286-445A-AC86-33A96DE1BCDC}" destId="{A9DC76A1-B8FA-489E-9C2E-AA007B135229}" srcOrd="3" destOrd="0" presId="urn:microsoft.com/office/officeart/2008/layout/VerticalCurvedList"/>
    <dgm:cxn modelId="{9EFC3EA8-AB2C-480E-801B-2B7402327AB7}" type="presParOf" srcId="{466F43F9-C286-445A-AC86-33A96DE1BCDC}" destId="{E581D361-DFD1-456C-8D8F-258C5A5C3C41}" srcOrd="4" destOrd="0" presId="urn:microsoft.com/office/officeart/2008/layout/VerticalCurvedList"/>
    <dgm:cxn modelId="{D2167774-6241-4D4B-8D3C-A95889BB45FC}" type="presParOf" srcId="{E581D361-DFD1-456C-8D8F-258C5A5C3C41}" destId="{3395CADC-AB7A-49D5-8ED4-01B86DEB6DD7}" srcOrd="0" destOrd="0" presId="urn:microsoft.com/office/officeart/2008/layout/VerticalCurvedList"/>
    <dgm:cxn modelId="{C4F0A60E-1481-404D-A72D-38853CB87CB4}" type="presParOf" srcId="{466F43F9-C286-445A-AC86-33A96DE1BCDC}" destId="{8D72B8B8-268E-49AA-9FA7-59446B92DCF0}" srcOrd="5" destOrd="0" presId="urn:microsoft.com/office/officeart/2008/layout/VerticalCurvedList"/>
    <dgm:cxn modelId="{E7A0AB4A-21EE-478E-904B-92832DE23954}" type="presParOf" srcId="{466F43F9-C286-445A-AC86-33A96DE1BCDC}" destId="{B15EB895-C1E6-481E-9C32-41F72F1E0337}" srcOrd="6" destOrd="0" presId="urn:microsoft.com/office/officeart/2008/layout/VerticalCurvedList"/>
    <dgm:cxn modelId="{B8384AE9-DDC3-4C3C-8EB2-36001709117D}" type="presParOf" srcId="{B15EB895-C1E6-481E-9C32-41F72F1E0337}" destId="{3B64E97B-ECB8-403E-B319-4163286E3178}" srcOrd="0" destOrd="0" presId="urn:microsoft.com/office/officeart/2008/layout/VerticalCurvedList"/>
    <dgm:cxn modelId="{E9CF8749-AB6E-4DE9-A889-60264F7CA259}" type="presParOf" srcId="{466F43F9-C286-445A-AC86-33A96DE1BCDC}" destId="{ED785E24-4BBB-4D6F-AB8F-CE9121209775}" srcOrd="7" destOrd="0" presId="urn:microsoft.com/office/officeart/2008/layout/VerticalCurvedList"/>
    <dgm:cxn modelId="{44A2644B-643E-45DD-8D13-7D848B006B6E}" type="presParOf" srcId="{466F43F9-C286-445A-AC86-33A96DE1BCDC}" destId="{F4A4DE7E-5F5A-4A97-B449-19ECF3AACA33}" srcOrd="8" destOrd="0" presId="urn:microsoft.com/office/officeart/2008/layout/VerticalCurvedList"/>
    <dgm:cxn modelId="{C8398532-1AE3-45A4-87B4-274443E85651}" type="presParOf" srcId="{F4A4DE7E-5F5A-4A97-B449-19ECF3AACA33}" destId="{8F6997CE-6881-4974-9D1F-50D122E81948}" srcOrd="0" destOrd="0" presId="urn:microsoft.com/office/officeart/2008/layout/VerticalCurvedList"/>
    <dgm:cxn modelId="{29CE96D8-2A09-4DE4-BCB1-A2C8EAD597E2}" type="presParOf" srcId="{466F43F9-C286-445A-AC86-33A96DE1BCDC}" destId="{BE4EB562-835A-41BD-AFBA-FEC7E95EAED3}" srcOrd="9" destOrd="0" presId="urn:microsoft.com/office/officeart/2008/layout/VerticalCurvedList"/>
    <dgm:cxn modelId="{92DE7796-D108-4C71-B164-D8BAE7FD3A61}" type="presParOf" srcId="{466F43F9-C286-445A-AC86-33A96DE1BCDC}" destId="{4A80DF42-A876-4253-BA1A-530283B12C5A}" srcOrd="10" destOrd="0" presId="urn:microsoft.com/office/officeart/2008/layout/VerticalCurvedList"/>
    <dgm:cxn modelId="{02A318B6-0AD6-49D1-9366-76F65EFC9620}" type="presParOf" srcId="{4A80DF42-A876-4253-BA1A-530283B12C5A}" destId="{4C4EAA00-4790-4C6A-8673-C2B8739B2CE2}" srcOrd="0" destOrd="0" presId="urn:microsoft.com/office/officeart/2008/layout/VerticalCurvedList"/>
    <dgm:cxn modelId="{30561DF6-C1B1-4F31-9101-BE7B62FB70F1}" type="presParOf" srcId="{466F43F9-C286-445A-AC86-33A96DE1BCDC}" destId="{F40C1250-2271-40E9-9F50-7DF9E783E54F}" srcOrd="11" destOrd="0" presId="urn:microsoft.com/office/officeart/2008/layout/VerticalCurvedList"/>
    <dgm:cxn modelId="{F12E4CA0-2BD8-405B-99F0-5C3BC9BF0C3D}" type="presParOf" srcId="{466F43F9-C286-445A-AC86-33A96DE1BCDC}" destId="{8A98B7FF-43DB-47EB-B36F-986F706932E9}" srcOrd="12" destOrd="0" presId="urn:microsoft.com/office/officeart/2008/layout/VerticalCurvedList"/>
    <dgm:cxn modelId="{D1DF0149-77E8-4476-BC51-7917651E8A6F}" type="presParOf" srcId="{8A98B7FF-43DB-47EB-B36F-986F706932E9}" destId="{8B2F58CD-1AB2-4665-A05B-AB153EE690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0766B6-3114-4CD8-A6B5-25C5AAE5A01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274B8649-522F-436B-A2E3-CC377CB55729}">
      <dgm:prSet phldrT="[Text]" custT="1"/>
      <dgm:spPr/>
      <dgm:t>
        <a:bodyPr/>
        <a:lstStyle/>
        <a:p>
          <a:pPr rtl="1"/>
          <a:r>
            <a:rPr lang="fa-IR" sz="3600" b="1" smtClean="0">
              <a:cs typeface="B Roya" panose="00000400000000000000" pitchFamily="2" charset="-78"/>
            </a:rPr>
            <a:t>فرستنده (مؤلف)</a:t>
          </a:r>
          <a:endParaRPr lang="fa-IR" sz="3600">
            <a:cs typeface="B Roya" panose="00000400000000000000" pitchFamily="2" charset="-78"/>
          </a:endParaRPr>
        </a:p>
      </dgm:t>
    </dgm:pt>
    <dgm:pt modelId="{B4DBE8FC-B2AE-4634-94EB-23F29E59F714}" type="parTrans" cxnId="{99D3935B-DDC8-4DC1-8413-0DF3C9C238BA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FF5A9C03-43B9-4725-A299-D390782EE1B9}" type="sibTrans" cxnId="{99D3935B-DDC8-4DC1-8413-0DF3C9C238BA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50DA511E-D895-49D9-87FB-EA3AC908F20B}">
      <dgm:prSet custT="1"/>
      <dgm:spPr/>
      <dgm:t>
        <a:bodyPr/>
        <a:lstStyle/>
        <a:p>
          <a:pPr rtl="1"/>
          <a:r>
            <a:rPr lang="fa-IR" sz="3600" b="1" smtClean="0">
              <a:cs typeface="B Roya" panose="00000400000000000000" pitchFamily="2" charset="-78"/>
            </a:rPr>
            <a:t>پیام (محتوا)</a:t>
          </a:r>
          <a:endParaRPr lang="fa-IR" sz="3600" b="1" dirty="0" smtClean="0">
            <a:cs typeface="B Roya" panose="00000400000000000000" pitchFamily="2" charset="-78"/>
          </a:endParaRPr>
        </a:p>
      </dgm:t>
    </dgm:pt>
    <dgm:pt modelId="{D38DF3B4-D90D-42D8-BFEB-AFC4B939CDE1}" type="parTrans" cxnId="{D95AE294-99D7-4040-86F3-2D72200C8300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D401123E-A67F-4B52-8312-83BA23C7C316}" type="sibTrans" cxnId="{D95AE294-99D7-4040-86F3-2D72200C8300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AD845BCE-FB33-4517-8295-421C1F363B20}">
      <dgm:prSet custT="1"/>
      <dgm:spPr/>
      <dgm:t>
        <a:bodyPr/>
        <a:lstStyle/>
        <a:p>
          <a:pPr rtl="1"/>
          <a:r>
            <a:rPr lang="fa-IR" sz="3600" b="1" smtClean="0">
              <a:cs typeface="B Roya" panose="00000400000000000000" pitchFamily="2" charset="-78"/>
            </a:rPr>
            <a:t>رسانه و رمزگان (تماس)</a:t>
          </a:r>
          <a:endParaRPr lang="fa-IR" sz="3600" b="1" dirty="0" smtClean="0">
            <a:cs typeface="B Roya" panose="00000400000000000000" pitchFamily="2" charset="-78"/>
          </a:endParaRPr>
        </a:p>
      </dgm:t>
    </dgm:pt>
    <dgm:pt modelId="{7881F9DD-FD22-4A67-BB5B-B5722F098343}" type="parTrans" cxnId="{A4F457BC-0D3E-4A58-98AB-92D95851AB35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31549AF9-525D-4440-AB9C-0FF6B435BFD0}" type="sibTrans" cxnId="{A4F457BC-0D3E-4A58-98AB-92D95851AB35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68BFF472-96C2-4472-AA38-F1F2660EBD0A}">
      <dgm:prSet custT="1"/>
      <dgm:spPr/>
      <dgm:t>
        <a:bodyPr/>
        <a:lstStyle/>
        <a:p>
          <a:pPr rtl="1"/>
          <a:r>
            <a:rPr lang="fa-IR" sz="3600" b="1" smtClean="0">
              <a:cs typeface="B Roya" panose="00000400000000000000" pitchFamily="2" charset="-78"/>
            </a:rPr>
            <a:t>گیرنده (مخاطب)</a:t>
          </a:r>
          <a:endParaRPr lang="fa-IR" sz="3600" b="1" dirty="0" smtClean="0">
            <a:cs typeface="B Roya" panose="00000400000000000000" pitchFamily="2" charset="-78"/>
          </a:endParaRPr>
        </a:p>
      </dgm:t>
    </dgm:pt>
    <dgm:pt modelId="{4D2FDBEF-612E-468D-AC22-AEA1F0FB84A7}" type="parTrans" cxnId="{79D4AE3E-B99E-4FE1-B691-A7EDD11D48D3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1A33D89A-8560-44CE-B949-930FFD2C4260}" type="sibTrans" cxnId="{79D4AE3E-B99E-4FE1-B691-A7EDD11D48D3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2E38015E-A5E7-4664-A25E-B026ADB2F100}">
      <dgm:prSet custT="1"/>
      <dgm:spPr/>
      <dgm:t>
        <a:bodyPr/>
        <a:lstStyle/>
        <a:p>
          <a:pPr rtl="1"/>
          <a:r>
            <a:rPr lang="fa-IR" sz="3600" b="1" smtClean="0">
              <a:cs typeface="B Roya" panose="00000400000000000000" pitchFamily="2" charset="-78"/>
            </a:rPr>
            <a:t>بافت (فرهنگ)</a:t>
          </a:r>
          <a:endParaRPr lang="fa-IR" sz="3600" b="1" dirty="0">
            <a:cs typeface="B Roya" panose="00000400000000000000" pitchFamily="2" charset="-78"/>
          </a:endParaRPr>
        </a:p>
      </dgm:t>
    </dgm:pt>
    <dgm:pt modelId="{725C9CDB-B94D-48D0-ABD9-C6EF651A757C}" type="parTrans" cxnId="{E0762980-A584-46C9-92C1-745EBC48E0E3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933C16A2-690A-4AE7-BC77-BEE74E2326CB}" type="sibTrans" cxnId="{E0762980-A584-46C9-92C1-745EBC48E0E3}">
      <dgm:prSet/>
      <dgm:spPr/>
      <dgm:t>
        <a:bodyPr/>
        <a:lstStyle/>
        <a:p>
          <a:pPr rtl="1"/>
          <a:endParaRPr lang="fa-IR" sz="2800">
            <a:cs typeface="B Roya" panose="00000400000000000000" pitchFamily="2" charset="-78"/>
          </a:endParaRPr>
        </a:p>
      </dgm:t>
    </dgm:pt>
    <dgm:pt modelId="{3556395E-C43D-43FC-80F4-CBEBD01C807B}" type="pres">
      <dgm:prSet presAssocID="{720766B6-3114-4CD8-A6B5-25C5AAE5A01B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1FE23F6-2180-4E62-9B53-1E3A303AEE91}" type="pres">
      <dgm:prSet presAssocID="{720766B6-3114-4CD8-A6B5-25C5AAE5A01B}" presName="arrow" presStyleLbl="bgShp" presStyleIdx="0" presStyleCnt="1"/>
      <dgm:spPr/>
    </dgm:pt>
    <dgm:pt modelId="{30DC0F41-59CD-4DCA-BBC0-E46789605C36}" type="pres">
      <dgm:prSet presAssocID="{720766B6-3114-4CD8-A6B5-25C5AAE5A01B}" presName="linearProcess" presStyleCnt="0"/>
      <dgm:spPr/>
    </dgm:pt>
    <dgm:pt modelId="{EC08BBF5-89B5-4722-B62F-C3196C263356}" type="pres">
      <dgm:prSet presAssocID="{274B8649-522F-436B-A2E3-CC377CB5572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2A4C54-A340-4238-8A22-B7F395B94D09}" type="pres">
      <dgm:prSet presAssocID="{FF5A9C03-43B9-4725-A299-D390782EE1B9}" presName="sibTrans" presStyleCnt="0"/>
      <dgm:spPr/>
    </dgm:pt>
    <dgm:pt modelId="{A36B1986-BAF8-4345-97EE-CB721C932C1F}" type="pres">
      <dgm:prSet presAssocID="{50DA511E-D895-49D9-87FB-EA3AC908F20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2F1165C-EEE3-497E-B2B0-165CC1A6CBC1}" type="pres">
      <dgm:prSet presAssocID="{D401123E-A67F-4B52-8312-83BA23C7C316}" presName="sibTrans" presStyleCnt="0"/>
      <dgm:spPr/>
    </dgm:pt>
    <dgm:pt modelId="{EE0F3D11-417D-4768-999D-A61437CBC39C}" type="pres">
      <dgm:prSet presAssocID="{AD845BCE-FB33-4517-8295-421C1F363B2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FBCF736-8ABD-4F8F-BF63-2B27B341C6F0}" type="pres">
      <dgm:prSet presAssocID="{31549AF9-525D-4440-AB9C-0FF6B435BFD0}" presName="sibTrans" presStyleCnt="0"/>
      <dgm:spPr/>
    </dgm:pt>
    <dgm:pt modelId="{C1218038-1CED-4A7D-9961-8919244CE476}" type="pres">
      <dgm:prSet presAssocID="{68BFF472-96C2-4472-AA38-F1F2660EBD0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1C5D52-8B2D-47E1-B0B3-568D3A5344B4}" type="pres">
      <dgm:prSet presAssocID="{1A33D89A-8560-44CE-B949-930FFD2C4260}" presName="sibTrans" presStyleCnt="0"/>
      <dgm:spPr/>
    </dgm:pt>
    <dgm:pt modelId="{485391DC-36AC-4EE1-B978-D544222C8B9F}" type="pres">
      <dgm:prSet presAssocID="{2E38015E-A5E7-4664-A25E-B026ADB2F10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1DBE9EB-6AE4-4B20-9AAF-7EF5610CD0FF}" type="presOf" srcId="{720766B6-3114-4CD8-A6B5-25C5AAE5A01B}" destId="{3556395E-C43D-43FC-80F4-CBEBD01C807B}" srcOrd="0" destOrd="0" presId="urn:microsoft.com/office/officeart/2005/8/layout/hProcess9"/>
    <dgm:cxn modelId="{71C9D13C-887C-450C-946C-D32E72206F48}" type="presOf" srcId="{AD845BCE-FB33-4517-8295-421C1F363B20}" destId="{EE0F3D11-417D-4768-999D-A61437CBC39C}" srcOrd="0" destOrd="0" presId="urn:microsoft.com/office/officeart/2005/8/layout/hProcess9"/>
    <dgm:cxn modelId="{E0762980-A584-46C9-92C1-745EBC48E0E3}" srcId="{720766B6-3114-4CD8-A6B5-25C5AAE5A01B}" destId="{2E38015E-A5E7-4664-A25E-B026ADB2F100}" srcOrd="4" destOrd="0" parTransId="{725C9CDB-B94D-48D0-ABD9-C6EF651A757C}" sibTransId="{933C16A2-690A-4AE7-BC77-BEE74E2326CB}"/>
    <dgm:cxn modelId="{86985CEA-F505-4765-B43C-D7B2417BDC75}" type="presOf" srcId="{274B8649-522F-436B-A2E3-CC377CB55729}" destId="{EC08BBF5-89B5-4722-B62F-C3196C263356}" srcOrd="0" destOrd="0" presId="urn:microsoft.com/office/officeart/2005/8/layout/hProcess9"/>
    <dgm:cxn modelId="{99D3935B-DDC8-4DC1-8413-0DF3C9C238BA}" srcId="{720766B6-3114-4CD8-A6B5-25C5AAE5A01B}" destId="{274B8649-522F-436B-A2E3-CC377CB55729}" srcOrd="0" destOrd="0" parTransId="{B4DBE8FC-B2AE-4634-94EB-23F29E59F714}" sibTransId="{FF5A9C03-43B9-4725-A299-D390782EE1B9}"/>
    <dgm:cxn modelId="{A4F457BC-0D3E-4A58-98AB-92D95851AB35}" srcId="{720766B6-3114-4CD8-A6B5-25C5AAE5A01B}" destId="{AD845BCE-FB33-4517-8295-421C1F363B20}" srcOrd="2" destOrd="0" parTransId="{7881F9DD-FD22-4A67-BB5B-B5722F098343}" sibTransId="{31549AF9-525D-4440-AB9C-0FF6B435BFD0}"/>
    <dgm:cxn modelId="{79D4AE3E-B99E-4FE1-B691-A7EDD11D48D3}" srcId="{720766B6-3114-4CD8-A6B5-25C5AAE5A01B}" destId="{68BFF472-96C2-4472-AA38-F1F2660EBD0A}" srcOrd="3" destOrd="0" parTransId="{4D2FDBEF-612E-468D-AC22-AEA1F0FB84A7}" sibTransId="{1A33D89A-8560-44CE-B949-930FFD2C4260}"/>
    <dgm:cxn modelId="{0E84DE8C-052C-4CA9-9C3A-8ACB76B2C530}" type="presOf" srcId="{68BFF472-96C2-4472-AA38-F1F2660EBD0A}" destId="{C1218038-1CED-4A7D-9961-8919244CE476}" srcOrd="0" destOrd="0" presId="urn:microsoft.com/office/officeart/2005/8/layout/hProcess9"/>
    <dgm:cxn modelId="{9E91E990-9574-4545-81D2-23C0AD9BBBF1}" type="presOf" srcId="{2E38015E-A5E7-4664-A25E-B026ADB2F100}" destId="{485391DC-36AC-4EE1-B978-D544222C8B9F}" srcOrd="0" destOrd="0" presId="urn:microsoft.com/office/officeart/2005/8/layout/hProcess9"/>
    <dgm:cxn modelId="{A435A355-38E0-4A49-831F-2677550DD2C2}" type="presOf" srcId="{50DA511E-D895-49D9-87FB-EA3AC908F20B}" destId="{A36B1986-BAF8-4345-97EE-CB721C932C1F}" srcOrd="0" destOrd="0" presId="urn:microsoft.com/office/officeart/2005/8/layout/hProcess9"/>
    <dgm:cxn modelId="{D95AE294-99D7-4040-86F3-2D72200C8300}" srcId="{720766B6-3114-4CD8-A6B5-25C5AAE5A01B}" destId="{50DA511E-D895-49D9-87FB-EA3AC908F20B}" srcOrd="1" destOrd="0" parTransId="{D38DF3B4-D90D-42D8-BFEB-AFC4B939CDE1}" sibTransId="{D401123E-A67F-4B52-8312-83BA23C7C316}"/>
    <dgm:cxn modelId="{FEA81DBA-B2FB-42AD-B5ED-6D273B4E54DB}" type="presParOf" srcId="{3556395E-C43D-43FC-80F4-CBEBD01C807B}" destId="{21FE23F6-2180-4E62-9B53-1E3A303AEE91}" srcOrd="0" destOrd="0" presId="urn:microsoft.com/office/officeart/2005/8/layout/hProcess9"/>
    <dgm:cxn modelId="{8DAED139-B69C-4BCC-B54A-6DB3C5DCF6C9}" type="presParOf" srcId="{3556395E-C43D-43FC-80F4-CBEBD01C807B}" destId="{30DC0F41-59CD-4DCA-BBC0-E46789605C36}" srcOrd="1" destOrd="0" presId="urn:microsoft.com/office/officeart/2005/8/layout/hProcess9"/>
    <dgm:cxn modelId="{51D44366-A440-42C9-8EB6-070639BA169D}" type="presParOf" srcId="{30DC0F41-59CD-4DCA-BBC0-E46789605C36}" destId="{EC08BBF5-89B5-4722-B62F-C3196C263356}" srcOrd="0" destOrd="0" presId="urn:microsoft.com/office/officeart/2005/8/layout/hProcess9"/>
    <dgm:cxn modelId="{C1492E6B-332C-40E5-A953-2EF16DDABDA6}" type="presParOf" srcId="{30DC0F41-59CD-4DCA-BBC0-E46789605C36}" destId="{182A4C54-A340-4238-8A22-B7F395B94D09}" srcOrd="1" destOrd="0" presId="urn:microsoft.com/office/officeart/2005/8/layout/hProcess9"/>
    <dgm:cxn modelId="{7318E992-ABB0-4E66-85BF-D8E9ECE6759A}" type="presParOf" srcId="{30DC0F41-59CD-4DCA-BBC0-E46789605C36}" destId="{A36B1986-BAF8-4345-97EE-CB721C932C1F}" srcOrd="2" destOrd="0" presId="urn:microsoft.com/office/officeart/2005/8/layout/hProcess9"/>
    <dgm:cxn modelId="{BAE55945-0BD9-474A-AF33-C0975A1070E1}" type="presParOf" srcId="{30DC0F41-59CD-4DCA-BBC0-E46789605C36}" destId="{E2F1165C-EEE3-497E-B2B0-165CC1A6CBC1}" srcOrd="3" destOrd="0" presId="urn:microsoft.com/office/officeart/2005/8/layout/hProcess9"/>
    <dgm:cxn modelId="{930A0EDC-E056-42E3-8C74-41E9169D209B}" type="presParOf" srcId="{30DC0F41-59CD-4DCA-BBC0-E46789605C36}" destId="{EE0F3D11-417D-4768-999D-A61437CBC39C}" srcOrd="4" destOrd="0" presId="urn:microsoft.com/office/officeart/2005/8/layout/hProcess9"/>
    <dgm:cxn modelId="{FF5E0781-05D3-49A0-B377-63DC00B531BB}" type="presParOf" srcId="{30DC0F41-59CD-4DCA-BBC0-E46789605C36}" destId="{FFBCF736-8ABD-4F8F-BF63-2B27B341C6F0}" srcOrd="5" destOrd="0" presId="urn:microsoft.com/office/officeart/2005/8/layout/hProcess9"/>
    <dgm:cxn modelId="{BC96A03B-E6BD-4F0E-814F-7E144CD35C1C}" type="presParOf" srcId="{30DC0F41-59CD-4DCA-BBC0-E46789605C36}" destId="{C1218038-1CED-4A7D-9961-8919244CE476}" srcOrd="6" destOrd="0" presId="urn:microsoft.com/office/officeart/2005/8/layout/hProcess9"/>
    <dgm:cxn modelId="{85285BF2-A908-43E5-8113-C933217B9574}" type="presParOf" srcId="{30DC0F41-59CD-4DCA-BBC0-E46789605C36}" destId="{A31C5D52-8B2D-47E1-B0B3-568D3A5344B4}" srcOrd="7" destOrd="0" presId="urn:microsoft.com/office/officeart/2005/8/layout/hProcess9"/>
    <dgm:cxn modelId="{FE14C250-A4A0-4E59-B480-8B841356C634}" type="presParOf" srcId="{30DC0F41-59CD-4DCA-BBC0-E46789605C36}" destId="{485391DC-36AC-4EE1-B978-D544222C8B9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873B55-2597-47FE-A371-62D469E156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333C3F9B-580B-4037-88D2-A2BDE97D3787}">
      <dgm:prSet phldrT="[Text]" custT="1"/>
      <dgm:spPr/>
      <dgm:t>
        <a:bodyPr/>
        <a:lstStyle/>
        <a:p>
          <a:pPr rtl="1"/>
          <a:r>
            <a:rPr lang="fa-IR" sz="4400" b="1" smtClean="0">
              <a:cs typeface="B Roya" panose="00000400000000000000" pitchFamily="2" charset="-78"/>
            </a:rPr>
            <a:t>منابع اصلی رسانه‌های معتبر را شناسایی و ذخیره کنیم.</a:t>
          </a:r>
          <a:endParaRPr lang="fa-IR" sz="4400" b="1">
            <a:cs typeface="B Roya" panose="00000400000000000000" pitchFamily="2" charset="-78"/>
          </a:endParaRPr>
        </a:p>
      </dgm:t>
    </dgm:pt>
    <dgm:pt modelId="{5C2A31EE-0FC8-4D86-AD6E-B415CA01C393}" type="parTrans" cxnId="{A5F8AF2F-23A2-4C5C-9645-900ADFD43CCC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38A21EA4-734E-411F-8916-178C9F01B3D6}" type="sibTrans" cxnId="{A5F8AF2F-23A2-4C5C-9645-900ADFD43CCC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770D1437-20BA-4411-A876-98835D95A146}">
      <dgm:prSet custT="1"/>
      <dgm:spPr/>
      <dgm:t>
        <a:bodyPr/>
        <a:lstStyle/>
        <a:p>
          <a:pPr rtl="1"/>
          <a:r>
            <a:rPr lang="fa-IR" sz="4400" b="1" smtClean="0">
              <a:cs typeface="B Roya" panose="00000400000000000000" pitchFamily="2" charset="-78"/>
            </a:rPr>
            <a:t>اخبار و مطالب را از چند منبع دریافت و مقایسه کنیم.</a:t>
          </a:r>
          <a:endParaRPr lang="fa-IR" sz="4400" b="1" dirty="0" smtClean="0">
            <a:cs typeface="B Roya" panose="00000400000000000000" pitchFamily="2" charset="-78"/>
          </a:endParaRPr>
        </a:p>
      </dgm:t>
    </dgm:pt>
    <dgm:pt modelId="{369020F7-77E3-40A9-A45C-12E65A6620F9}" type="parTrans" cxnId="{EB0B8CFB-634E-4F54-A924-ACEC0142B78E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04E4B2FA-0817-423C-906C-9FD8FD4784E9}" type="sibTrans" cxnId="{EB0B8CFB-634E-4F54-A924-ACEC0142B78E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D7F82277-EDB1-4CAB-9082-774A12181CD7}">
      <dgm:prSet custT="1"/>
      <dgm:spPr/>
      <dgm:t>
        <a:bodyPr/>
        <a:lstStyle/>
        <a:p>
          <a:pPr rtl="1"/>
          <a:r>
            <a:rPr lang="fa-IR" sz="4400" b="1" smtClean="0">
              <a:cs typeface="B Roya" panose="00000400000000000000" pitchFamily="2" charset="-78"/>
            </a:rPr>
            <a:t>با شکیبایی نسبت به اخبار تفکر و جمع‌بندی کنیم.</a:t>
          </a:r>
          <a:endParaRPr lang="fa-IR" sz="4400" b="1" dirty="0" smtClean="0">
            <a:cs typeface="B Roya" panose="00000400000000000000" pitchFamily="2" charset="-78"/>
          </a:endParaRPr>
        </a:p>
      </dgm:t>
    </dgm:pt>
    <dgm:pt modelId="{FAE8C35E-B174-4F53-A827-EA68119F4EAD}" type="parTrans" cxnId="{F3CB6AD3-BEC4-4E93-97E1-38A94583EA4C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CBD98B60-2085-49F9-9D40-2EF48055DA29}" type="sibTrans" cxnId="{F3CB6AD3-BEC4-4E93-97E1-38A94583EA4C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5DDEB240-6A04-4ED9-94E0-BAFB607D261D}">
      <dgm:prSet custT="1"/>
      <dgm:spPr/>
      <dgm:t>
        <a:bodyPr/>
        <a:lstStyle/>
        <a:p>
          <a:pPr rtl="1"/>
          <a:r>
            <a:rPr lang="fa-IR" sz="4400" b="1" smtClean="0">
              <a:cs typeface="B Roya" panose="00000400000000000000" pitchFamily="2" charset="-78"/>
            </a:rPr>
            <a:t>تا صحت مطلبی مطمئن نشده‌ایم، منتشر نکنیم.</a:t>
          </a:r>
          <a:endParaRPr lang="fa-IR" sz="4400" b="1" dirty="0" smtClean="0">
            <a:cs typeface="B Roya" panose="00000400000000000000" pitchFamily="2" charset="-78"/>
          </a:endParaRPr>
        </a:p>
      </dgm:t>
    </dgm:pt>
    <dgm:pt modelId="{EFACF0D6-D0A5-45D4-A553-4F8AD3F7B025}" type="parTrans" cxnId="{17518D1D-FA52-4477-B66C-6F618F719978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21FCA540-B823-4E72-91DE-5CD5F14A2570}" type="sibTrans" cxnId="{17518D1D-FA52-4477-B66C-6F618F719978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31CE84F2-59A1-4733-B067-C0C0FAF0AACD}">
      <dgm:prSet custT="1"/>
      <dgm:spPr/>
      <dgm:t>
        <a:bodyPr/>
        <a:lstStyle/>
        <a:p>
          <a:pPr rtl="1"/>
          <a:r>
            <a:rPr lang="fa-IR" sz="4400" b="1" smtClean="0">
              <a:cs typeface="B Roya" panose="00000400000000000000" pitchFamily="2" charset="-78"/>
            </a:rPr>
            <a:t>پیگیر موضوعات با ارزش باشیم!</a:t>
          </a:r>
          <a:endParaRPr lang="fa-IR" sz="4400" b="1" dirty="0" smtClean="0">
            <a:cs typeface="B Roya" panose="00000400000000000000" pitchFamily="2" charset="-78"/>
          </a:endParaRPr>
        </a:p>
      </dgm:t>
    </dgm:pt>
    <dgm:pt modelId="{139E7A49-58E0-47F7-BCC7-1DCCD26FB9FE}" type="parTrans" cxnId="{B26EA92C-76DF-4456-87B0-717B8D5FC1C4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05B8DE97-F3DF-497D-9E80-E1001931F1F6}" type="sibTrans" cxnId="{B26EA92C-76DF-4456-87B0-717B8D5FC1C4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EB192171-82B9-4A35-BA0B-C80CC27B0294}">
      <dgm:prSet custT="1"/>
      <dgm:spPr/>
      <dgm:t>
        <a:bodyPr/>
        <a:lstStyle/>
        <a:p>
          <a:pPr rtl="1"/>
          <a:r>
            <a:rPr lang="fa-IR" sz="4400" b="1" smtClean="0">
              <a:cs typeface="B Roya" panose="00000400000000000000" pitchFamily="2" charset="-78"/>
            </a:rPr>
            <a:t>مسیر واقعیت زندگی را با فضای مجازی همسو کنیم!</a:t>
          </a:r>
          <a:endParaRPr lang="fa-IR" sz="4400" b="1" dirty="0" smtClean="0">
            <a:cs typeface="B Roya" panose="00000400000000000000" pitchFamily="2" charset="-78"/>
          </a:endParaRPr>
        </a:p>
      </dgm:t>
    </dgm:pt>
    <dgm:pt modelId="{6C942AC5-83C6-4639-B080-7DD136913711}" type="parTrans" cxnId="{7F0A1C9B-EB32-467C-A774-8E6B29C36B9C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D0EDD00B-14AC-494E-BBCC-51D25EF6A471}" type="sibTrans" cxnId="{7F0A1C9B-EB32-467C-A774-8E6B29C36B9C}">
      <dgm:prSet/>
      <dgm:spPr/>
      <dgm:t>
        <a:bodyPr/>
        <a:lstStyle/>
        <a:p>
          <a:pPr rtl="1"/>
          <a:endParaRPr lang="fa-IR" sz="4000" b="1">
            <a:cs typeface="B Roya" panose="00000400000000000000" pitchFamily="2" charset="-78"/>
          </a:endParaRPr>
        </a:p>
      </dgm:t>
    </dgm:pt>
    <dgm:pt modelId="{366FC51F-2E3E-4D4F-8C77-A6D5FBE28E69}" type="pres">
      <dgm:prSet presAssocID="{8C873B55-2597-47FE-A371-62D469E1569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DA20DF20-68BE-4B7C-A10B-36A97E6C378E}" type="pres">
      <dgm:prSet presAssocID="{8C873B55-2597-47FE-A371-62D469E15693}" presName="Name1" presStyleCnt="0"/>
      <dgm:spPr/>
    </dgm:pt>
    <dgm:pt modelId="{86FDD3A1-7BD4-4D56-953F-257A118BCBEB}" type="pres">
      <dgm:prSet presAssocID="{8C873B55-2597-47FE-A371-62D469E15693}" presName="cycle" presStyleCnt="0"/>
      <dgm:spPr/>
    </dgm:pt>
    <dgm:pt modelId="{CEEA6DCA-0C49-4327-ACDE-CEE83D10D7D4}" type="pres">
      <dgm:prSet presAssocID="{8C873B55-2597-47FE-A371-62D469E15693}" presName="srcNode" presStyleLbl="node1" presStyleIdx="0" presStyleCnt="6"/>
      <dgm:spPr/>
    </dgm:pt>
    <dgm:pt modelId="{5A194F1B-99E9-427B-863B-801A4FAFC751}" type="pres">
      <dgm:prSet presAssocID="{8C873B55-2597-47FE-A371-62D469E15693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CDDB7558-2061-4E10-B802-B0BC0EA96AC9}" type="pres">
      <dgm:prSet presAssocID="{8C873B55-2597-47FE-A371-62D469E15693}" presName="extraNode" presStyleLbl="node1" presStyleIdx="0" presStyleCnt="6"/>
      <dgm:spPr/>
    </dgm:pt>
    <dgm:pt modelId="{C7631D0B-DABC-4B65-96F9-E24920398C08}" type="pres">
      <dgm:prSet presAssocID="{8C873B55-2597-47FE-A371-62D469E15693}" presName="dstNode" presStyleLbl="node1" presStyleIdx="0" presStyleCnt="6"/>
      <dgm:spPr/>
    </dgm:pt>
    <dgm:pt modelId="{B7E6D344-6074-4590-ADEF-E65CB0F6CBBE}" type="pres">
      <dgm:prSet presAssocID="{333C3F9B-580B-4037-88D2-A2BDE97D378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C3F7C6-08B6-4B21-A4AC-1E0730FC28A3}" type="pres">
      <dgm:prSet presAssocID="{333C3F9B-580B-4037-88D2-A2BDE97D3787}" presName="accent_1" presStyleCnt="0"/>
      <dgm:spPr/>
    </dgm:pt>
    <dgm:pt modelId="{7B8222C1-852D-4E50-BCA9-94FC4CFD5126}" type="pres">
      <dgm:prSet presAssocID="{333C3F9B-580B-4037-88D2-A2BDE97D3787}" presName="accentRepeatNode" presStyleLbl="solidFgAcc1" presStyleIdx="0" presStyleCnt="6"/>
      <dgm:spPr/>
    </dgm:pt>
    <dgm:pt modelId="{2A73B2A0-F9FA-4FC7-85F7-A6629B2FAABF}" type="pres">
      <dgm:prSet presAssocID="{770D1437-20BA-4411-A876-98835D95A14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96BA2CB-1729-416D-BBC1-26C491122EA1}" type="pres">
      <dgm:prSet presAssocID="{770D1437-20BA-4411-A876-98835D95A146}" presName="accent_2" presStyleCnt="0"/>
      <dgm:spPr/>
    </dgm:pt>
    <dgm:pt modelId="{9BFCE79D-7949-4D50-9AD5-81D831D472A0}" type="pres">
      <dgm:prSet presAssocID="{770D1437-20BA-4411-A876-98835D95A146}" presName="accentRepeatNode" presStyleLbl="solidFgAcc1" presStyleIdx="1" presStyleCnt="6"/>
      <dgm:spPr/>
    </dgm:pt>
    <dgm:pt modelId="{87688AE1-7C69-4B80-9607-1C67F98AA7E8}" type="pres">
      <dgm:prSet presAssocID="{D7F82277-EDB1-4CAB-9082-774A12181CD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75BBC3-44A6-4554-8888-791B43715C4F}" type="pres">
      <dgm:prSet presAssocID="{D7F82277-EDB1-4CAB-9082-774A12181CD7}" presName="accent_3" presStyleCnt="0"/>
      <dgm:spPr/>
    </dgm:pt>
    <dgm:pt modelId="{5266C1EB-4BEB-4582-8803-1EE9EE4BC970}" type="pres">
      <dgm:prSet presAssocID="{D7F82277-EDB1-4CAB-9082-774A12181CD7}" presName="accentRepeatNode" presStyleLbl="solidFgAcc1" presStyleIdx="2" presStyleCnt="6"/>
      <dgm:spPr/>
    </dgm:pt>
    <dgm:pt modelId="{16E90617-57DF-4D6A-A320-29345805F296}" type="pres">
      <dgm:prSet presAssocID="{5DDEB240-6A04-4ED9-94E0-BAFB607D261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070533-6A99-4B46-A166-DAA6FFA44760}" type="pres">
      <dgm:prSet presAssocID="{5DDEB240-6A04-4ED9-94E0-BAFB607D261D}" presName="accent_4" presStyleCnt="0"/>
      <dgm:spPr/>
    </dgm:pt>
    <dgm:pt modelId="{4C817E3E-8E67-4A01-9452-24A92A03CA10}" type="pres">
      <dgm:prSet presAssocID="{5DDEB240-6A04-4ED9-94E0-BAFB607D261D}" presName="accentRepeatNode" presStyleLbl="solidFgAcc1" presStyleIdx="3" presStyleCnt="6"/>
      <dgm:spPr/>
    </dgm:pt>
    <dgm:pt modelId="{ECDEBC48-0A07-40BB-9F44-E66D56273F3B}" type="pres">
      <dgm:prSet presAssocID="{31CE84F2-59A1-4733-B067-C0C0FAF0AAC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1FB205B-4B2E-40AE-A365-C7C0F4E283A8}" type="pres">
      <dgm:prSet presAssocID="{31CE84F2-59A1-4733-B067-C0C0FAF0AACD}" presName="accent_5" presStyleCnt="0"/>
      <dgm:spPr/>
    </dgm:pt>
    <dgm:pt modelId="{4587BB29-89B0-4EA9-B63D-19A17C62EB58}" type="pres">
      <dgm:prSet presAssocID="{31CE84F2-59A1-4733-B067-C0C0FAF0AACD}" presName="accentRepeatNode" presStyleLbl="solidFgAcc1" presStyleIdx="4" presStyleCnt="6"/>
      <dgm:spPr/>
    </dgm:pt>
    <dgm:pt modelId="{93ED0D4C-04F2-4EBF-9B60-E6BEA4BEAD30}" type="pres">
      <dgm:prSet presAssocID="{EB192171-82B9-4A35-BA0B-C80CC27B029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3D4F8C-957D-477F-A308-43F354E318E4}" type="pres">
      <dgm:prSet presAssocID="{EB192171-82B9-4A35-BA0B-C80CC27B0294}" presName="accent_6" presStyleCnt="0"/>
      <dgm:spPr/>
    </dgm:pt>
    <dgm:pt modelId="{93FFC43C-5C0D-43DC-9B3C-5BFADD3111A8}" type="pres">
      <dgm:prSet presAssocID="{EB192171-82B9-4A35-BA0B-C80CC27B0294}" presName="accentRepeatNode" presStyleLbl="solidFgAcc1" presStyleIdx="5" presStyleCnt="6"/>
      <dgm:spPr/>
    </dgm:pt>
  </dgm:ptLst>
  <dgm:cxnLst>
    <dgm:cxn modelId="{1E4E563B-C550-4AE8-8F5E-D2E038FA81EE}" type="presOf" srcId="{8C873B55-2597-47FE-A371-62D469E15693}" destId="{366FC51F-2E3E-4D4F-8C77-A6D5FBE28E69}" srcOrd="0" destOrd="0" presId="urn:microsoft.com/office/officeart/2008/layout/VerticalCurvedList"/>
    <dgm:cxn modelId="{2BC89870-6067-442D-8C10-EF14168FB2CA}" type="presOf" srcId="{31CE84F2-59A1-4733-B067-C0C0FAF0AACD}" destId="{ECDEBC48-0A07-40BB-9F44-E66D56273F3B}" srcOrd="0" destOrd="0" presId="urn:microsoft.com/office/officeart/2008/layout/VerticalCurvedList"/>
    <dgm:cxn modelId="{B26EA92C-76DF-4456-87B0-717B8D5FC1C4}" srcId="{8C873B55-2597-47FE-A371-62D469E15693}" destId="{31CE84F2-59A1-4733-B067-C0C0FAF0AACD}" srcOrd="4" destOrd="0" parTransId="{139E7A49-58E0-47F7-BCC7-1DCCD26FB9FE}" sibTransId="{05B8DE97-F3DF-497D-9E80-E1001931F1F6}"/>
    <dgm:cxn modelId="{A5F8AF2F-23A2-4C5C-9645-900ADFD43CCC}" srcId="{8C873B55-2597-47FE-A371-62D469E15693}" destId="{333C3F9B-580B-4037-88D2-A2BDE97D3787}" srcOrd="0" destOrd="0" parTransId="{5C2A31EE-0FC8-4D86-AD6E-B415CA01C393}" sibTransId="{38A21EA4-734E-411F-8916-178C9F01B3D6}"/>
    <dgm:cxn modelId="{17518D1D-FA52-4477-B66C-6F618F719978}" srcId="{8C873B55-2597-47FE-A371-62D469E15693}" destId="{5DDEB240-6A04-4ED9-94E0-BAFB607D261D}" srcOrd="3" destOrd="0" parTransId="{EFACF0D6-D0A5-45D4-A553-4F8AD3F7B025}" sibTransId="{21FCA540-B823-4E72-91DE-5CD5F14A2570}"/>
    <dgm:cxn modelId="{7C47124B-AEEA-4A6E-B6E3-ABB30D5C8FC5}" type="presOf" srcId="{770D1437-20BA-4411-A876-98835D95A146}" destId="{2A73B2A0-F9FA-4FC7-85F7-A6629B2FAABF}" srcOrd="0" destOrd="0" presId="urn:microsoft.com/office/officeart/2008/layout/VerticalCurvedList"/>
    <dgm:cxn modelId="{6C86A623-10D6-4CDA-8AAE-9B6CBD37FF73}" type="presOf" srcId="{333C3F9B-580B-4037-88D2-A2BDE97D3787}" destId="{B7E6D344-6074-4590-ADEF-E65CB0F6CBBE}" srcOrd="0" destOrd="0" presId="urn:microsoft.com/office/officeart/2008/layout/VerticalCurvedList"/>
    <dgm:cxn modelId="{6BCCDC9E-FBEB-4F04-B73F-3398270BD1C9}" type="presOf" srcId="{38A21EA4-734E-411F-8916-178C9F01B3D6}" destId="{5A194F1B-99E9-427B-863B-801A4FAFC751}" srcOrd="0" destOrd="0" presId="urn:microsoft.com/office/officeart/2008/layout/VerticalCurvedList"/>
    <dgm:cxn modelId="{6BE5E374-B3AD-41E9-B0D0-ABE8F5B0DAC2}" type="presOf" srcId="{5DDEB240-6A04-4ED9-94E0-BAFB607D261D}" destId="{16E90617-57DF-4D6A-A320-29345805F296}" srcOrd="0" destOrd="0" presId="urn:microsoft.com/office/officeart/2008/layout/VerticalCurvedList"/>
    <dgm:cxn modelId="{7F0A1C9B-EB32-467C-A774-8E6B29C36B9C}" srcId="{8C873B55-2597-47FE-A371-62D469E15693}" destId="{EB192171-82B9-4A35-BA0B-C80CC27B0294}" srcOrd="5" destOrd="0" parTransId="{6C942AC5-83C6-4639-B080-7DD136913711}" sibTransId="{D0EDD00B-14AC-494E-BBCC-51D25EF6A471}"/>
    <dgm:cxn modelId="{EB0B8CFB-634E-4F54-A924-ACEC0142B78E}" srcId="{8C873B55-2597-47FE-A371-62D469E15693}" destId="{770D1437-20BA-4411-A876-98835D95A146}" srcOrd="1" destOrd="0" parTransId="{369020F7-77E3-40A9-A45C-12E65A6620F9}" sibTransId="{04E4B2FA-0817-423C-906C-9FD8FD4784E9}"/>
    <dgm:cxn modelId="{F3CB6AD3-BEC4-4E93-97E1-38A94583EA4C}" srcId="{8C873B55-2597-47FE-A371-62D469E15693}" destId="{D7F82277-EDB1-4CAB-9082-774A12181CD7}" srcOrd="2" destOrd="0" parTransId="{FAE8C35E-B174-4F53-A827-EA68119F4EAD}" sibTransId="{CBD98B60-2085-49F9-9D40-2EF48055DA29}"/>
    <dgm:cxn modelId="{F5B8FC01-BE36-42AE-A0F9-93BB0078B444}" type="presOf" srcId="{D7F82277-EDB1-4CAB-9082-774A12181CD7}" destId="{87688AE1-7C69-4B80-9607-1C67F98AA7E8}" srcOrd="0" destOrd="0" presId="urn:microsoft.com/office/officeart/2008/layout/VerticalCurvedList"/>
    <dgm:cxn modelId="{33AE5CED-056F-497B-8D89-C4992D567DBD}" type="presOf" srcId="{EB192171-82B9-4A35-BA0B-C80CC27B0294}" destId="{93ED0D4C-04F2-4EBF-9B60-E6BEA4BEAD30}" srcOrd="0" destOrd="0" presId="urn:microsoft.com/office/officeart/2008/layout/VerticalCurvedList"/>
    <dgm:cxn modelId="{C1C4515E-1150-4C3D-A72F-2AFD021960C3}" type="presParOf" srcId="{366FC51F-2E3E-4D4F-8C77-A6D5FBE28E69}" destId="{DA20DF20-68BE-4B7C-A10B-36A97E6C378E}" srcOrd="0" destOrd="0" presId="urn:microsoft.com/office/officeart/2008/layout/VerticalCurvedList"/>
    <dgm:cxn modelId="{D57E4A93-090B-4788-A47E-C90B6BE83D5C}" type="presParOf" srcId="{DA20DF20-68BE-4B7C-A10B-36A97E6C378E}" destId="{86FDD3A1-7BD4-4D56-953F-257A118BCBEB}" srcOrd="0" destOrd="0" presId="urn:microsoft.com/office/officeart/2008/layout/VerticalCurvedList"/>
    <dgm:cxn modelId="{7A9DD166-D2D4-4C6E-A914-85BADC4DDFFE}" type="presParOf" srcId="{86FDD3A1-7BD4-4D56-953F-257A118BCBEB}" destId="{CEEA6DCA-0C49-4327-ACDE-CEE83D10D7D4}" srcOrd="0" destOrd="0" presId="urn:microsoft.com/office/officeart/2008/layout/VerticalCurvedList"/>
    <dgm:cxn modelId="{12073EF6-BAB3-4663-A3D5-132D70863955}" type="presParOf" srcId="{86FDD3A1-7BD4-4D56-953F-257A118BCBEB}" destId="{5A194F1B-99E9-427B-863B-801A4FAFC751}" srcOrd="1" destOrd="0" presId="urn:microsoft.com/office/officeart/2008/layout/VerticalCurvedList"/>
    <dgm:cxn modelId="{1EDD6E41-306B-478D-BEFA-D7FBC2C3CB7E}" type="presParOf" srcId="{86FDD3A1-7BD4-4D56-953F-257A118BCBEB}" destId="{CDDB7558-2061-4E10-B802-B0BC0EA96AC9}" srcOrd="2" destOrd="0" presId="urn:microsoft.com/office/officeart/2008/layout/VerticalCurvedList"/>
    <dgm:cxn modelId="{03CBE15B-9161-4B06-AA91-C4E8682078D6}" type="presParOf" srcId="{86FDD3A1-7BD4-4D56-953F-257A118BCBEB}" destId="{C7631D0B-DABC-4B65-96F9-E24920398C08}" srcOrd="3" destOrd="0" presId="urn:microsoft.com/office/officeart/2008/layout/VerticalCurvedList"/>
    <dgm:cxn modelId="{36964830-61E4-4BD5-B6C1-F62202E8D33F}" type="presParOf" srcId="{DA20DF20-68BE-4B7C-A10B-36A97E6C378E}" destId="{B7E6D344-6074-4590-ADEF-E65CB0F6CBBE}" srcOrd="1" destOrd="0" presId="urn:microsoft.com/office/officeart/2008/layout/VerticalCurvedList"/>
    <dgm:cxn modelId="{DBDF58A7-59DD-457A-84D3-8D6163576B67}" type="presParOf" srcId="{DA20DF20-68BE-4B7C-A10B-36A97E6C378E}" destId="{E4C3F7C6-08B6-4B21-A4AC-1E0730FC28A3}" srcOrd="2" destOrd="0" presId="urn:microsoft.com/office/officeart/2008/layout/VerticalCurvedList"/>
    <dgm:cxn modelId="{1D4F76D5-EB6F-476E-BEB7-E350918A8A91}" type="presParOf" srcId="{E4C3F7C6-08B6-4B21-A4AC-1E0730FC28A3}" destId="{7B8222C1-852D-4E50-BCA9-94FC4CFD5126}" srcOrd="0" destOrd="0" presId="urn:microsoft.com/office/officeart/2008/layout/VerticalCurvedList"/>
    <dgm:cxn modelId="{57817545-2EB0-4E23-AEBE-971BF1E554A1}" type="presParOf" srcId="{DA20DF20-68BE-4B7C-A10B-36A97E6C378E}" destId="{2A73B2A0-F9FA-4FC7-85F7-A6629B2FAABF}" srcOrd="3" destOrd="0" presId="urn:microsoft.com/office/officeart/2008/layout/VerticalCurvedList"/>
    <dgm:cxn modelId="{6865AC70-E529-4A34-ADCF-C6BB711EF33B}" type="presParOf" srcId="{DA20DF20-68BE-4B7C-A10B-36A97E6C378E}" destId="{C96BA2CB-1729-416D-BBC1-26C491122EA1}" srcOrd="4" destOrd="0" presId="urn:microsoft.com/office/officeart/2008/layout/VerticalCurvedList"/>
    <dgm:cxn modelId="{E4584659-1FBE-4A6B-83FC-FB359D51294E}" type="presParOf" srcId="{C96BA2CB-1729-416D-BBC1-26C491122EA1}" destId="{9BFCE79D-7949-4D50-9AD5-81D831D472A0}" srcOrd="0" destOrd="0" presId="urn:microsoft.com/office/officeart/2008/layout/VerticalCurvedList"/>
    <dgm:cxn modelId="{9BB32FC3-C7EB-453F-A7E5-67F33FE405CC}" type="presParOf" srcId="{DA20DF20-68BE-4B7C-A10B-36A97E6C378E}" destId="{87688AE1-7C69-4B80-9607-1C67F98AA7E8}" srcOrd="5" destOrd="0" presId="urn:microsoft.com/office/officeart/2008/layout/VerticalCurvedList"/>
    <dgm:cxn modelId="{1214FD57-C9DF-4047-8B17-37C2CC7B6FAD}" type="presParOf" srcId="{DA20DF20-68BE-4B7C-A10B-36A97E6C378E}" destId="{C075BBC3-44A6-4554-8888-791B43715C4F}" srcOrd="6" destOrd="0" presId="urn:microsoft.com/office/officeart/2008/layout/VerticalCurvedList"/>
    <dgm:cxn modelId="{1D16A719-1758-46DA-B4CA-666704DDB679}" type="presParOf" srcId="{C075BBC3-44A6-4554-8888-791B43715C4F}" destId="{5266C1EB-4BEB-4582-8803-1EE9EE4BC970}" srcOrd="0" destOrd="0" presId="urn:microsoft.com/office/officeart/2008/layout/VerticalCurvedList"/>
    <dgm:cxn modelId="{E8BA1563-7694-4FCF-8BB5-62927D4EF84E}" type="presParOf" srcId="{DA20DF20-68BE-4B7C-A10B-36A97E6C378E}" destId="{16E90617-57DF-4D6A-A320-29345805F296}" srcOrd="7" destOrd="0" presId="urn:microsoft.com/office/officeart/2008/layout/VerticalCurvedList"/>
    <dgm:cxn modelId="{381A8CE0-FB2F-46FD-AC18-4644D543D075}" type="presParOf" srcId="{DA20DF20-68BE-4B7C-A10B-36A97E6C378E}" destId="{E8070533-6A99-4B46-A166-DAA6FFA44760}" srcOrd="8" destOrd="0" presId="urn:microsoft.com/office/officeart/2008/layout/VerticalCurvedList"/>
    <dgm:cxn modelId="{3E54111A-8584-45D9-8DA4-69206A4A7D68}" type="presParOf" srcId="{E8070533-6A99-4B46-A166-DAA6FFA44760}" destId="{4C817E3E-8E67-4A01-9452-24A92A03CA10}" srcOrd="0" destOrd="0" presId="urn:microsoft.com/office/officeart/2008/layout/VerticalCurvedList"/>
    <dgm:cxn modelId="{98012C87-E226-4AFF-8AF3-DDA6BCACC039}" type="presParOf" srcId="{DA20DF20-68BE-4B7C-A10B-36A97E6C378E}" destId="{ECDEBC48-0A07-40BB-9F44-E66D56273F3B}" srcOrd="9" destOrd="0" presId="urn:microsoft.com/office/officeart/2008/layout/VerticalCurvedList"/>
    <dgm:cxn modelId="{0F65FAD6-284B-4572-9D3A-441975D368C0}" type="presParOf" srcId="{DA20DF20-68BE-4B7C-A10B-36A97E6C378E}" destId="{41FB205B-4B2E-40AE-A365-C7C0F4E283A8}" srcOrd="10" destOrd="0" presId="urn:microsoft.com/office/officeart/2008/layout/VerticalCurvedList"/>
    <dgm:cxn modelId="{608D831D-5C6B-46C8-98E3-DD3FF012F112}" type="presParOf" srcId="{41FB205B-4B2E-40AE-A365-C7C0F4E283A8}" destId="{4587BB29-89B0-4EA9-B63D-19A17C62EB58}" srcOrd="0" destOrd="0" presId="urn:microsoft.com/office/officeart/2008/layout/VerticalCurvedList"/>
    <dgm:cxn modelId="{7991DDCE-EF68-4490-AB23-BAE364F809A9}" type="presParOf" srcId="{DA20DF20-68BE-4B7C-A10B-36A97E6C378E}" destId="{93ED0D4C-04F2-4EBF-9B60-E6BEA4BEAD30}" srcOrd="11" destOrd="0" presId="urn:microsoft.com/office/officeart/2008/layout/VerticalCurvedList"/>
    <dgm:cxn modelId="{9E35F9A7-B40B-4170-A7EA-8232B40F5189}" type="presParOf" srcId="{DA20DF20-68BE-4B7C-A10B-36A97E6C378E}" destId="{363D4F8C-957D-477F-A308-43F354E318E4}" srcOrd="12" destOrd="0" presId="urn:microsoft.com/office/officeart/2008/layout/VerticalCurvedList"/>
    <dgm:cxn modelId="{1ACE76F6-3DCF-49F9-A8CD-CB1D12AAE16A}" type="presParOf" srcId="{363D4F8C-957D-477F-A308-43F354E318E4}" destId="{93FFC43C-5C0D-43DC-9B3C-5BFADD3111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C1F2DF-5E9E-4493-867C-C2A4FDC1491A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2E2A534D-BA04-42C7-975E-63F8931346A5}">
      <dgm:prSet phldrT="[Text]" custT="1"/>
      <dgm:spPr/>
      <dgm:t>
        <a:bodyPr/>
        <a:lstStyle/>
        <a:p>
          <a:pPr rtl="1"/>
          <a:r>
            <a:rPr lang="fa-IR" sz="3200" dirty="0" smtClean="0">
              <a:cs typeface="A EntezareZohoor B3" panose="00000700000000000000" pitchFamily="2" charset="-78"/>
            </a:rPr>
            <a:t>تجزیه و تحلیل</a:t>
          </a:r>
          <a:endParaRPr lang="fa-IR" sz="3200" dirty="0"/>
        </a:p>
      </dgm:t>
    </dgm:pt>
    <dgm:pt modelId="{69938B38-AF84-49C7-8BB8-165955D34445}" type="parTrans" cxnId="{2EFACB63-F066-4DCF-94D5-BD815201A01B}">
      <dgm:prSet/>
      <dgm:spPr/>
      <dgm:t>
        <a:bodyPr/>
        <a:lstStyle/>
        <a:p>
          <a:pPr rtl="1"/>
          <a:endParaRPr lang="fa-IR" sz="1600"/>
        </a:p>
      </dgm:t>
    </dgm:pt>
    <dgm:pt modelId="{07F27E2C-72C9-44FE-9D0A-C017F4B784B7}" type="sibTrans" cxnId="{2EFACB63-F066-4DCF-94D5-BD815201A01B}">
      <dgm:prSet custT="1"/>
      <dgm:spPr/>
      <dgm:t>
        <a:bodyPr/>
        <a:lstStyle/>
        <a:p>
          <a:pPr rtl="1"/>
          <a:endParaRPr lang="fa-IR" sz="1600"/>
        </a:p>
      </dgm:t>
    </dgm:pt>
    <dgm:pt modelId="{4BAEFB0C-7029-47EB-9298-7C24FD2A4393}">
      <dgm:prSet custT="1"/>
      <dgm:spPr/>
      <dgm:t>
        <a:bodyPr/>
        <a:lstStyle/>
        <a:p>
          <a:pPr rtl="1"/>
          <a:r>
            <a:rPr lang="fa-IR" sz="3200" smtClean="0">
              <a:cs typeface="A EntezareZohoor B3" panose="00000700000000000000" pitchFamily="2" charset="-78"/>
            </a:rPr>
            <a:t>ارزیابـــــــی</a:t>
          </a:r>
          <a:endParaRPr lang="fa-IR" sz="3200" dirty="0">
            <a:cs typeface="A EntezareZohoor B3" panose="00000700000000000000" pitchFamily="2" charset="-78"/>
          </a:endParaRPr>
        </a:p>
      </dgm:t>
    </dgm:pt>
    <dgm:pt modelId="{5B748898-1215-4DDD-8663-7EBCA3F35F12}" type="parTrans" cxnId="{F55FAE12-4D7E-4AA3-93F2-1E2215E82187}">
      <dgm:prSet/>
      <dgm:spPr/>
      <dgm:t>
        <a:bodyPr/>
        <a:lstStyle/>
        <a:p>
          <a:pPr rtl="1"/>
          <a:endParaRPr lang="fa-IR" sz="1600"/>
        </a:p>
      </dgm:t>
    </dgm:pt>
    <dgm:pt modelId="{48F731EC-E506-49A3-909E-716140EE9C12}" type="sibTrans" cxnId="{F55FAE12-4D7E-4AA3-93F2-1E2215E82187}">
      <dgm:prSet custT="1"/>
      <dgm:spPr/>
      <dgm:t>
        <a:bodyPr/>
        <a:lstStyle/>
        <a:p>
          <a:pPr rtl="1"/>
          <a:endParaRPr lang="fa-IR" sz="1600"/>
        </a:p>
      </dgm:t>
    </dgm:pt>
    <dgm:pt modelId="{3D2A699A-5161-403F-BD2F-F3EAB8F7DEA9}">
      <dgm:prSet custT="1"/>
      <dgm:spPr/>
      <dgm:t>
        <a:bodyPr/>
        <a:lstStyle/>
        <a:p>
          <a:pPr rtl="1"/>
          <a:r>
            <a:rPr lang="fa-IR" sz="3200" smtClean="0">
              <a:cs typeface="A EntezareZohoor B3" panose="00000700000000000000" pitchFamily="2" charset="-78"/>
            </a:rPr>
            <a:t>طبقه‌بنـــدي</a:t>
          </a:r>
          <a:endParaRPr lang="fa-IR" sz="3200" dirty="0">
            <a:cs typeface="A EntezareZohoor B3" panose="00000700000000000000" pitchFamily="2" charset="-78"/>
          </a:endParaRPr>
        </a:p>
      </dgm:t>
    </dgm:pt>
    <dgm:pt modelId="{B0A096EE-4B74-41CC-9266-D5081104FAD6}" type="parTrans" cxnId="{87118774-D7DB-4561-8544-35AE540BB86F}">
      <dgm:prSet/>
      <dgm:spPr/>
      <dgm:t>
        <a:bodyPr/>
        <a:lstStyle/>
        <a:p>
          <a:pPr rtl="1"/>
          <a:endParaRPr lang="fa-IR" sz="1600"/>
        </a:p>
      </dgm:t>
    </dgm:pt>
    <dgm:pt modelId="{962A287E-D3BB-4782-A3CA-C3216EB72416}" type="sibTrans" cxnId="{87118774-D7DB-4561-8544-35AE540BB86F}">
      <dgm:prSet custT="1"/>
      <dgm:spPr/>
      <dgm:t>
        <a:bodyPr/>
        <a:lstStyle/>
        <a:p>
          <a:pPr rtl="1"/>
          <a:endParaRPr lang="fa-IR" sz="1600"/>
        </a:p>
      </dgm:t>
    </dgm:pt>
    <dgm:pt modelId="{B70F8F52-24D3-4FB5-80F9-745AA376EDEA}">
      <dgm:prSet custT="1"/>
      <dgm:spPr/>
      <dgm:t>
        <a:bodyPr/>
        <a:lstStyle/>
        <a:p>
          <a:pPr rtl="1"/>
          <a:r>
            <a:rPr lang="fa-IR" sz="3200" smtClean="0">
              <a:cs typeface="A EntezareZohoor B3" panose="00000700000000000000" pitchFamily="2" charset="-78"/>
            </a:rPr>
            <a:t>استقــــــرا</a:t>
          </a:r>
          <a:endParaRPr lang="fa-IR" sz="3200" dirty="0" smtClean="0">
            <a:cs typeface="A EntezareZohoor B3" panose="00000700000000000000" pitchFamily="2" charset="-78"/>
          </a:endParaRPr>
        </a:p>
      </dgm:t>
    </dgm:pt>
    <dgm:pt modelId="{A809991F-2B20-44B7-BAB5-5156DB08AD63}" type="parTrans" cxnId="{A69002D0-9EC1-4488-A98D-2930C9CB4055}">
      <dgm:prSet/>
      <dgm:spPr/>
      <dgm:t>
        <a:bodyPr/>
        <a:lstStyle/>
        <a:p>
          <a:pPr rtl="1"/>
          <a:endParaRPr lang="fa-IR" sz="1600"/>
        </a:p>
      </dgm:t>
    </dgm:pt>
    <dgm:pt modelId="{6D302D2B-5E58-41F6-B2F0-0F037C61A941}" type="sibTrans" cxnId="{A69002D0-9EC1-4488-A98D-2930C9CB4055}">
      <dgm:prSet custT="1"/>
      <dgm:spPr/>
      <dgm:t>
        <a:bodyPr/>
        <a:lstStyle/>
        <a:p>
          <a:pPr rtl="1"/>
          <a:endParaRPr lang="fa-IR" sz="1600"/>
        </a:p>
      </dgm:t>
    </dgm:pt>
    <dgm:pt modelId="{75EA82AE-8DE0-4477-BA35-51B1B1F1C6C6}">
      <dgm:prSet custT="1"/>
      <dgm:spPr/>
      <dgm:t>
        <a:bodyPr/>
        <a:lstStyle/>
        <a:p>
          <a:pPr rtl="1"/>
          <a:r>
            <a:rPr lang="fa-IR" sz="3200" smtClean="0">
              <a:cs typeface="A EntezareZohoor B3" panose="00000700000000000000" pitchFamily="2" charset="-78"/>
            </a:rPr>
            <a:t>انتقــــــاد</a:t>
          </a:r>
          <a:endParaRPr lang="fa-IR" sz="3200" dirty="0">
            <a:cs typeface="A EntezareZohoor B3" panose="00000700000000000000" pitchFamily="2" charset="-78"/>
          </a:endParaRPr>
        </a:p>
      </dgm:t>
    </dgm:pt>
    <dgm:pt modelId="{1E60F9B2-7879-4C29-AAB1-5277E1CEE0F2}" type="parTrans" cxnId="{555A1235-4F3B-4571-A452-DAF65952A4E7}">
      <dgm:prSet/>
      <dgm:spPr/>
      <dgm:t>
        <a:bodyPr/>
        <a:lstStyle/>
        <a:p>
          <a:pPr rtl="1"/>
          <a:endParaRPr lang="fa-IR" sz="1600"/>
        </a:p>
      </dgm:t>
    </dgm:pt>
    <dgm:pt modelId="{23A5A3DC-7EB1-42C0-A8E5-8C1837CCF0A5}" type="sibTrans" cxnId="{555A1235-4F3B-4571-A452-DAF65952A4E7}">
      <dgm:prSet custT="1"/>
      <dgm:spPr/>
      <dgm:t>
        <a:bodyPr/>
        <a:lstStyle/>
        <a:p>
          <a:pPr rtl="1"/>
          <a:endParaRPr lang="fa-IR" sz="1600"/>
        </a:p>
      </dgm:t>
    </dgm:pt>
    <dgm:pt modelId="{0029D9D7-4DD3-4F86-8DD8-73A74421ED43}">
      <dgm:prSet custT="1"/>
      <dgm:spPr/>
      <dgm:t>
        <a:bodyPr/>
        <a:lstStyle/>
        <a:p>
          <a:pPr rtl="1"/>
          <a:r>
            <a:rPr lang="fa-IR" sz="3200" smtClean="0">
              <a:cs typeface="A EntezareZohoor B3" panose="00000700000000000000" pitchFamily="2" charset="-78"/>
            </a:rPr>
            <a:t>استنتـــــاج</a:t>
          </a:r>
          <a:endParaRPr lang="fa-IR" sz="3200" dirty="0">
            <a:cs typeface="A EntezareZohoor B3" panose="00000700000000000000" pitchFamily="2" charset="-78"/>
          </a:endParaRPr>
        </a:p>
      </dgm:t>
    </dgm:pt>
    <dgm:pt modelId="{DC1E5260-B1BD-4EAC-A588-37ACE5BAFD91}" type="parTrans" cxnId="{9533CCF4-2E1C-4243-90C1-FCCE39062441}">
      <dgm:prSet/>
      <dgm:spPr/>
      <dgm:t>
        <a:bodyPr/>
        <a:lstStyle/>
        <a:p>
          <a:pPr rtl="1"/>
          <a:endParaRPr lang="fa-IR" sz="1600"/>
        </a:p>
      </dgm:t>
    </dgm:pt>
    <dgm:pt modelId="{FE67A4AB-9C62-492D-B3BA-1F0376A26326}" type="sibTrans" cxnId="{9533CCF4-2E1C-4243-90C1-FCCE39062441}">
      <dgm:prSet custT="1"/>
      <dgm:spPr/>
      <dgm:t>
        <a:bodyPr/>
        <a:lstStyle/>
        <a:p>
          <a:pPr rtl="1"/>
          <a:endParaRPr lang="fa-IR" sz="1600"/>
        </a:p>
      </dgm:t>
    </dgm:pt>
    <dgm:pt modelId="{5BADF2E8-311E-4959-AAF4-B419F7B5A809}">
      <dgm:prSet custT="1"/>
      <dgm:spPr/>
      <dgm:t>
        <a:bodyPr/>
        <a:lstStyle/>
        <a:p>
          <a:pPr rtl="1"/>
          <a:r>
            <a:rPr lang="fa-IR" sz="3200" smtClean="0">
              <a:cs typeface="A EntezareZohoor B3" panose="00000700000000000000" pitchFamily="2" charset="-78"/>
            </a:rPr>
            <a:t>ترکیــــــب</a:t>
          </a:r>
          <a:endParaRPr lang="fa-IR" sz="3200" dirty="0">
            <a:cs typeface="A EntezareZohoor B3" panose="00000700000000000000" pitchFamily="2" charset="-78"/>
          </a:endParaRPr>
        </a:p>
      </dgm:t>
    </dgm:pt>
    <dgm:pt modelId="{E2A9CBAA-B153-4F0D-B529-95CDD7D03AA9}" type="parTrans" cxnId="{87E37A26-73F0-422D-A9A2-DE3BD33ACFB2}">
      <dgm:prSet/>
      <dgm:spPr/>
      <dgm:t>
        <a:bodyPr/>
        <a:lstStyle/>
        <a:p>
          <a:pPr rtl="1"/>
          <a:endParaRPr lang="fa-IR" sz="1600"/>
        </a:p>
      </dgm:t>
    </dgm:pt>
    <dgm:pt modelId="{791DE0FE-BBF8-4125-9C17-80B07AC3CF80}" type="sibTrans" cxnId="{87E37A26-73F0-422D-A9A2-DE3BD33ACFB2}">
      <dgm:prSet custT="1"/>
      <dgm:spPr/>
      <dgm:t>
        <a:bodyPr/>
        <a:lstStyle/>
        <a:p>
          <a:pPr rtl="1"/>
          <a:endParaRPr lang="fa-IR" sz="1600"/>
        </a:p>
      </dgm:t>
    </dgm:pt>
    <dgm:pt modelId="{7A6DA021-04FE-41C6-960C-CE3102FB8CDD}">
      <dgm:prSet custT="1"/>
      <dgm:spPr/>
      <dgm:t>
        <a:bodyPr/>
        <a:lstStyle/>
        <a:p>
          <a:pPr rtl="1"/>
          <a:r>
            <a:rPr lang="fa-IR" sz="3200" dirty="0" smtClean="0">
              <a:cs typeface="A EntezareZohoor B3" panose="00000700000000000000" pitchFamily="2" charset="-78"/>
            </a:rPr>
            <a:t>انتــــــزاع</a:t>
          </a:r>
          <a:endParaRPr lang="fa-IR" sz="3200" dirty="0">
            <a:cs typeface="A EntezareZohoor B3" panose="00000700000000000000" pitchFamily="2" charset="-78"/>
          </a:endParaRPr>
        </a:p>
      </dgm:t>
    </dgm:pt>
    <dgm:pt modelId="{18C78782-0F02-492A-8EA2-1C4804F7D33B}" type="parTrans" cxnId="{B20A9F12-086F-4FCE-B104-1C36349B3E0C}">
      <dgm:prSet/>
      <dgm:spPr/>
      <dgm:t>
        <a:bodyPr/>
        <a:lstStyle/>
        <a:p>
          <a:pPr rtl="1"/>
          <a:endParaRPr lang="fa-IR" sz="1600"/>
        </a:p>
      </dgm:t>
    </dgm:pt>
    <dgm:pt modelId="{1D0C781C-08C4-4AD7-832F-AA1BCB4DFD2C}" type="sibTrans" cxnId="{B20A9F12-086F-4FCE-B104-1C36349B3E0C}">
      <dgm:prSet/>
      <dgm:spPr/>
      <dgm:t>
        <a:bodyPr/>
        <a:lstStyle/>
        <a:p>
          <a:pPr rtl="1"/>
          <a:endParaRPr lang="fa-IR" sz="1600"/>
        </a:p>
      </dgm:t>
    </dgm:pt>
    <dgm:pt modelId="{E3B05E64-C361-45BB-87B8-AAF8B22AED8F}" type="pres">
      <dgm:prSet presAssocID="{F2C1F2DF-5E9E-4493-867C-C2A4FDC149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0B5979D-7F67-44B6-94EF-617651D29CB3}" type="pres">
      <dgm:prSet presAssocID="{2E2A534D-BA04-42C7-975E-63F8931346A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7E4EFE-33FB-4F1C-9DA7-3427C586655B}" type="pres">
      <dgm:prSet presAssocID="{07F27E2C-72C9-44FE-9D0A-C017F4B784B7}" presName="sibTrans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AE28D2AD-B2EE-4791-BDEB-823FE4CF10D3}" type="pres">
      <dgm:prSet presAssocID="{07F27E2C-72C9-44FE-9D0A-C017F4B784B7}" presName="connectorText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841A6B29-893B-40E6-BA1F-9405CDBE4B65}" type="pres">
      <dgm:prSet presAssocID="{4BAEFB0C-7029-47EB-9298-7C24FD2A439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D725A9-C9F1-43F3-94D1-2E7702E57C29}" type="pres">
      <dgm:prSet presAssocID="{48F731EC-E506-49A3-909E-716140EE9C12}" presName="sibTrans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5AE31C87-1751-47C5-B74F-399A538AF777}" type="pres">
      <dgm:prSet presAssocID="{48F731EC-E506-49A3-909E-716140EE9C12}" presName="connectorText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D97F6F2B-5AD4-4CD5-BF9E-498DF3BFF5B4}" type="pres">
      <dgm:prSet presAssocID="{3D2A699A-5161-403F-BD2F-F3EAB8F7DEA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AA4910-DA2B-4448-A740-F1710A2C13CD}" type="pres">
      <dgm:prSet presAssocID="{962A287E-D3BB-4782-A3CA-C3216EB72416}" presName="sibTrans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F74F09C9-2CA3-4D17-855A-19592AAC8AC0}" type="pres">
      <dgm:prSet presAssocID="{962A287E-D3BB-4782-A3CA-C3216EB72416}" presName="connectorText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DA50FAE2-E2E5-4FDF-BA0B-29F45B46A44A}" type="pres">
      <dgm:prSet presAssocID="{B70F8F52-24D3-4FB5-80F9-745AA376EDE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DE58B2-CE44-492F-924C-539ACAE1C60A}" type="pres">
      <dgm:prSet presAssocID="{6D302D2B-5E58-41F6-B2F0-0F037C61A941}" presName="sibTrans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43E9C3DB-DBCA-4D8A-80EF-E67DE80DB9F1}" type="pres">
      <dgm:prSet presAssocID="{6D302D2B-5E58-41F6-B2F0-0F037C61A941}" presName="connectorText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650D1597-F2B8-4288-B7AF-6705E11B9D21}" type="pres">
      <dgm:prSet presAssocID="{75EA82AE-8DE0-4477-BA35-51B1B1F1C6C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B78E23-AADE-4AB1-BA0B-CF7CC1B18055}" type="pres">
      <dgm:prSet presAssocID="{23A5A3DC-7EB1-42C0-A8E5-8C1837CCF0A5}" presName="sibTrans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9BD9D80C-BF78-4BC3-A2CF-573CDF08A55F}" type="pres">
      <dgm:prSet presAssocID="{23A5A3DC-7EB1-42C0-A8E5-8C1837CCF0A5}" presName="connectorText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906D48E9-5BAD-437D-85D1-AC251C5605DA}" type="pres">
      <dgm:prSet presAssocID="{0029D9D7-4DD3-4F86-8DD8-73A74421ED4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A4B549-47F8-48B9-9447-A62BAD69CDEA}" type="pres">
      <dgm:prSet presAssocID="{FE67A4AB-9C62-492D-B3BA-1F0376A26326}" presName="sibTrans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84B41386-F203-4E77-A6E6-F804B79EB927}" type="pres">
      <dgm:prSet presAssocID="{FE67A4AB-9C62-492D-B3BA-1F0376A26326}" presName="connectorText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5C406382-9C35-4C54-83F9-ECC032333A16}" type="pres">
      <dgm:prSet presAssocID="{5BADF2E8-311E-4959-AAF4-B419F7B5A80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8E4820-A295-47CA-BCFC-37D42AA4E240}" type="pres">
      <dgm:prSet presAssocID="{791DE0FE-BBF8-4125-9C17-80B07AC3CF80}" presName="sibTrans" presStyleLbl="sibTrans2D1" presStyleIdx="6" presStyleCnt="7"/>
      <dgm:spPr/>
      <dgm:t>
        <a:bodyPr/>
        <a:lstStyle/>
        <a:p>
          <a:pPr rtl="1"/>
          <a:endParaRPr lang="fa-IR"/>
        </a:p>
      </dgm:t>
    </dgm:pt>
    <dgm:pt modelId="{1A2351AA-A21C-47F0-830B-1B739EADEADA}" type="pres">
      <dgm:prSet presAssocID="{791DE0FE-BBF8-4125-9C17-80B07AC3CF80}" presName="connectorText" presStyleLbl="sibTrans2D1" presStyleIdx="6" presStyleCnt="7"/>
      <dgm:spPr/>
      <dgm:t>
        <a:bodyPr/>
        <a:lstStyle/>
        <a:p>
          <a:pPr rtl="1"/>
          <a:endParaRPr lang="fa-IR"/>
        </a:p>
      </dgm:t>
    </dgm:pt>
    <dgm:pt modelId="{1EB6F8FA-9BCD-40F6-AB5B-2D0BF6CAF2B4}" type="pres">
      <dgm:prSet presAssocID="{7A6DA021-04FE-41C6-960C-CE3102FB8CD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E4CA741-D4B3-4BCD-B1C6-9A1215B84745}" type="presOf" srcId="{3D2A699A-5161-403F-BD2F-F3EAB8F7DEA9}" destId="{D97F6F2B-5AD4-4CD5-BF9E-498DF3BFF5B4}" srcOrd="0" destOrd="0" presId="urn:microsoft.com/office/officeart/2005/8/layout/process5"/>
    <dgm:cxn modelId="{F6858C68-F2D4-4B47-8190-DE9C426F3193}" type="presOf" srcId="{F2C1F2DF-5E9E-4493-867C-C2A4FDC1491A}" destId="{E3B05E64-C361-45BB-87B8-AAF8B22AED8F}" srcOrd="0" destOrd="0" presId="urn:microsoft.com/office/officeart/2005/8/layout/process5"/>
    <dgm:cxn modelId="{87E37A26-73F0-422D-A9A2-DE3BD33ACFB2}" srcId="{F2C1F2DF-5E9E-4493-867C-C2A4FDC1491A}" destId="{5BADF2E8-311E-4959-AAF4-B419F7B5A809}" srcOrd="6" destOrd="0" parTransId="{E2A9CBAA-B153-4F0D-B529-95CDD7D03AA9}" sibTransId="{791DE0FE-BBF8-4125-9C17-80B07AC3CF80}"/>
    <dgm:cxn modelId="{555A1235-4F3B-4571-A452-DAF65952A4E7}" srcId="{F2C1F2DF-5E9E-4493-867C-C2A4FDC1491A}" destId="{75EA82AE-8DE0-4477-BA35-51B1B1F1C6C6}" srcOrd="4" destOrd="0" parTransId="{1E60F9B2-7879-4C29-AAB1-5277E1CEE0F2}" sibTransId="{23A5A3DC-7EB1-42C0-A8E5-8C1837CCF0A5}"/>
    <dgm:cxn modelId="{9AD04080-5B04-4DB7-BECC-AC89456FE7DB}" type="presOf" srcId="{23A5A3DC-7EB1-42C0-A8E5-8C1837CCF0A5}" destId="{9BD9D80C-BF78-4BC3-A2CF-573CDF08A55F}" srcOrd="1" destOrd="0" presId="urn:microsoft.com/office/officeart/2005/8/layout/process5"/>
    <dgm:cxn modelId="{1C02D2CB-EBD4-4092-998B-538C2D344F86}" type="presOf" srcId="{23A5A3DC-7EB1-42C0-A8E5-8C1837CCF0A5}" destId="{66B78E23-AADE-4AB1-BA0B-CF7CC1B18055}" srcOrd="0" destOrd="0" presId="urn:microsoft.com/office/officeart/2005/8/layout/process5"/>
    <dgm:cxn modelId="{533AF3C6-4AEF-43D0-A4F8-EE274309B2F3}" type="presOf" srcId="{6D302D2B-5E58-41F6-B2F0-0F037C61A941}" destId="{B4DE58B2-CE44-492F-924C-539ACAE1C60A}" srcOrd="0" destOrd="0" presId="urn:microsoft.com/office/officeart/2005/8/layout/process5"/>
    <dgm:cxn modelId="{48BAA837-8E7D-4227-9490-99A66C7D26E6}" type="presOf" srcId="{B70F8F52-24D3-4FB5-80F9-745AA376EDEA}" destId="{DA50FAE2-E2E5-4FDF-BA0B-29F45B46A44A}" srcOrd="0" destOrd="0" presId="urn:microsoft.com/office/officeart/2005/8/layout/process5"/>
    <dgm:cxn modelId="{C1CA7B45-564F-4C98-B750-2629CED7BD30}" type="presOf" srcId="{6D302D2B-5E58-41F6-B2F0-0F037C61A941}" destId="{43E9C3DB-DBCA-4D8A-80EF-E67DE80DB9F1}" srcOrd="1" destOrd="0" presId="urn:microsoft.com/office/officeart/2005/8/layout/process5"/>
    <dgm:cxn modelId="{2EFACB63-F066-4DCF-94D5-BD815201A01B}" srcId="{F2C1F2DF-5E9E-4493-867C-C2A4FDC1491A}" destId="{2E2A534D-BA04-42C7-975E-63F8931346A5}" srcOrd="0" destOrd="0" parTransId="{69938B38-AF84-49C7-8BB8-165955D34445}" sibTransId="{07F27E2C-72C9-44FE-9D0A-C017F4B784B7}"/>
    <dgm:cxn modelId="{B2048896-69AF-4F3F-8D27-DF1D5B21EB15}" type="presOf" srcId="{FE67A4AB-9C62-492D-B3BA-1F0376A26326}" destId="{CAA4B549-47F8-48B9-9447-A62BAD69CDEA}" srcOrd="0" destOrd="0" presId="urn:microsoft.com/office/officeart/2005/8/layout/process5"/>
    <dgm:cxn modelId="{68623F92-4845-430F-85D2-17BB6980443B}" type="presOf" srcId="{962A287E-D3BB-4782-A3CA-C3216EB72416}" destId="{F74F09C9-2CA3-4D17-855A-19592AAC8AC0}" srcOrd="1" destOrd="0" presId="urn:microsoft.com/office/officeart/2005/8/layout/process5"/>
    <dgm:cxn modelId="{21331421-07A6-46CA-B82E-7BF6B50F5AEF}" type="presOf" srcId="{791DE0FE-BBF8-4125-9C17-80B07AC3CF80}" destId="{1A2351AA-A21C-47F0-830B-1B739EADEADA}" srcOrd="1" destOrd="0" presId="urn:microsoft.com/office/officeart/2005/8/layout/process5"/>
    <dgm:cxn modelId="{69D76F95-EBE9-40A9-940C-CB219F31D3D8}" type="presOf" srcId="{0029D9D7-4DD3-4F86-8DD8-73A74421ED43}" destId="{906D48E9-5BAD-437D-85D1-AC251C5605DA}" srcOrd="0" destOrd="0" presId="urn:microsoft.com/office/officeart/2005/8/layout/process5"/>
    <dgm:cxn modelId="{F4F3392C-A43F-4C1C-9AE0-3B33A7FFECB6}" type="presOf" srcId="{5BADF2E8-311E-4959-AAF4-B419F7B5A809}" destId="{5C406382-9C35-4C54-83F9-ECC032333A16}" srcOrd="0" destOrd="0" presId="urn:microsoft.com/office/officeart/2005/8/layout/process5"/>
    <dgm:cxn modelId="{10C3DEE9-B58E-402A-AC6D-DF8CD7A63E68}" type="presOf" srcId="{07F27E2C-72C9-44FE-9D0A-C017F4B784B7}" destId="{597E4EFE-33FB-4F1C-9DA7-3427C586655B}" srcOrd="0" destOrd="0" presId="urn:microsoft.com/office/officeart/2005/8/layout/process5"/>
    <dgm:cxn modelId="{B20A9F12-086F-4FCE-B104-1C36349B3E0C}" srcId="{F2C1F2DF-5E9E-4493-867C-C2A4FDC1491A}" destId="{7A6DA021-04FE-41C6-960C-CE3102FB8CDD}" srcOrd="7" destOrd="0" parTransId="{18C78782-0F02-492A-8EA2-1C4804F7D33B}" sibTransId="{1D0C781C-08C4-4AD7-832F-AA1BCB4DFD2C}"/>
    <dgm:cxn modelId="{D2A685BA-B0E1-4690-AE4B-53CFEEF51B79}" type="presOf" srcId="{75EA82AE-8DE0-4477-BA35-51B1B1F1C6C6}" destId="{650D1597-F2B8-4288-B7AF-6705E11B9D21}" srcOrd="0" destOrd="0" presId="urn:microsoft.com/office/officeart/2005/8/layout/process5"/>
    <dgm:cxn modelId="{8D364EF9-14A9-41CC-BA50-624811507421}" type="presOf" srcId="{2E2A534D-BA04-42C7-975E-63F8931346A5}" destId="{80B5979D-7F67-44B6-94EF-617651D29CB3}" srcOrd="0" destOrd="0" presId="urn:microsoft.com/office/officeart/2005/8/layout/process5"/>
    <dgm:cxn modelId="{87118774-D7DB-4561-8544-35AE540BB86F}" srcId="{F2C1F2DF-5E9E-4493-867C-C2A4FDC1491A}" destId="{3D2A699A-5161-403F-BD2F-F3EAB8F7DEA9}" srcOrd="2" destOrd="0" parTransId="{B0A096EE-4B74-41CC-9266-D5081104FAD6}" sibTransId="{962A287E-D3BB-4782-A3CA-C3216EB72416}"/>
    <dgm:cxn modelId="{A69002D0-9EC1-4488-A98D-2930C9CB4055}" srcId="{F2C1F2DF-5E9E-4493-867C-C2A4FDC1491A}" destId="{B70F8F52-24D3-4FB5-80F9-745AA376EDEA}" srcOrd="3" destOrd="0" parTransId="{A809991F-2B20-44B7-BAB5-5156DB08AD63}" sibTransId="{6D302D2B-5E58-41F6-B2F0-0F037C61A941}"/>
    <dgm:cxn modelId="{4145B259-6C4D-4E63-8AA3-6FDB4489314E}" type="presOf" srcId="{4BAEFB0C-7029-47EB-9298-7C24FD2A4393}" destId="{841A6B29-893B-40E6-BA1F-9405CDBE4B65}" srcOrd="0" destOrd="0" presId="urn:microsoft.com/office/officeart/2005/8/layout/process5"/>
    <dgm:cxn modelId="{0D62E7D1-E2E7-4C6A-A6EB-2E7B7FF314B7}" type="presOf" srcId="{48F731EC-E506-49A3-909E-716140EE9C12}" destId="{85D725A9-C9F1-43F3-94D1-2E7702E57C29}" srcOrd="0" destOrd="0" presId="urn:microsoft.com/office/officeart/2005/8/layout/process5"/>
    <dgm:cxn modelId="{F55FAE12-4D7E-4AA3-93F2-1E2215E82187}" srcId="{F2C1F2DF-5E9E-4493-867C-C2A4FDC1491A}" destId="{4BAEFB0C-7029-47EB-9298-7C24FD2A4393}" srcOrd="1" destOrd="0" parTransId="{5B748898-1215-4DDD-8663-7EBCA3F35F12}" sibTransId="{48F731EC-E506-49A3-909E-716140EE9C12}"/>
    <dgm:cxn modelId="{35061135-ABD7-4F80-907F-56BBB46DB0F8}" type="presOf" srcId="{FE67A4AB-9C62-492D-B3BA-1F0376A26326}" destId="{84B41386-F203-4E77-A6E6-F804B79EB927}" srcOrd="1" destOrd="0" presId="urn:microsoft.com/office/officeart/2005/8/layout/process5"/>
    <dgm:cxn modelId="{9533CCF4-2E1C-4243-90C1-FCCE39062441}" srcId="{F2C1F2DF-5E9E-4493-867C-C2A4FDC1491A}" destId="{0029D9D7-4DD3-4F86-8DD8-73A74421ED43}" srcOrd="5" destOrd="0" parTransId="{DC1E5260-B1BD-4EAC-A588-37ACE5BAFD91}" sibTransId="{FE67A4AB-9C62-492D-B3BA-1F0376A26326}"/>
    <dgm:cxn modelId="{D8BC98C5-495D-4309-9FAA-78B59B2C2B0D}" type="presOf" srcId="{962A287E-D3BB-4782-A3CA-C3216EB72416}" destId="{05AA4910-DA2B-4448-A740-F1710A2C13CD}" srcOrd="0" destOrd="0" presId="urn:microsoft.com/office/officeart/2005/8/layout/process5"/>
    <dgm:cxn modelId="{0A0286B4-52C5-4E99-B331-0D0702B2B66F}" type="presOf" srcId="{48F731EC-E506-49A3-909E-716140EE9C12}" destId="{5AE31C87-1751-47C5-B74F-399A538AF777}" srcOrd="1" destOrd="0" presId="urn:microsoft.com/office/officeart/2005/8/layout/process5"/>
    <dgm:cxn modelId="{76C869D0-EE96-4141-B29C-DF821145923D}" type="presOf" srcId="{07F27E2C-72C9-44FE-9D0A-C017F4B784B7}" destId="{AE28D2AD-B2EE-4791-BDEB-823FE4CF10D3}" srcOrd="1" destOrd="0" presId="urn:microsoft.com/office/officeart/2005/8/layout/process5"/>
    <dgm:cxn modelId="{BF786F87-2A34-4765-85CB-57C0D601F7B4}" type="presOf" srcId="{791DE0FE-BBF8-4125-9C17-80B07AC3CF80}" destId="{428E4820-A295-47CA-BCFC-37D42AA4E240}" srcOrd="0" destOrd="0" presId="urn:microsoft.com/office/officeart/2005/8/layout/process5"/>
    <dgm:cxn modelId="{26BD9A9E-CD90-4207-BF75-8DF2AE23E9BF}" type="presOf" srcId="{7A6DA021-04FE-41C6-960C-CE3102FB8CDD}" destId="{1EB6F8FA-9BCD-40F6-AB5B-2D0BF6CAF2B4}" srcOrd="0" destOrd="0" presId="urn:microsoft.com/office/officeart/2005/8/layout/process5"/>
    <dgm:cxn modelId="{D16DD686-D7A5-4135-98D1-F687DA8E88F8}" type="presParOf" srcId="{E3B05E64-C361-45BB-87B8-AAF8B22AED8F}" destId="{80B5979D-7F67-44B6-94EF-617651D29CB3}" srcOrd="0" destOrd="0" presId="urn:microsoft.com/office/officeart/2005/8/layout/process5"/>
    <dgm:cxn modelId="{EEDDADCE-1CDB-434B-977D-69C20C5E2F3F}" type="presParOf" srcId="{E3B05E64-C361-45BB-87B8-AAF8B22AED8F}" destId="{597E4EFE-33FB-4F1C-9DA7-3427C586655B}" srcOrd="1" destOrd="0" presId="urn:microsoft.com/office/officeart/2005/8/layout/process5"/>
    <dgm:cxn modelId="{2A74CA36-9F63-4BFF-9DF1-A1E575417DDB}" type="presParOf" srcId="{597E4EFE-33FB-4F1C-9DA7-3427C586655B}" destId="{AE28D2AD-B2EE-4791-BDEB-823FE4CF10D3}" srcOrd="0" destOrd="0" presId="urn:microsoft.com/office/officeart/2005/8/layout/process5"/>
    <dgm:cxn modelId="{B197BCE4-12C2-475A-AE49-0AE9F37CBBB3}" type="presParOf" srcId="{E3B05E64-C361-45BB-87B8-AAF8B22AED8F}" destId="{841A6B29-893B-40E6-BA1F-9405CDBE4B65}" srcOrd="2" destOrd="0" presId="urn:microsoft.com/office/officeart/2005/8/layout/process5"/>
    <dgm:cxn modelId="{16CDAC28-DC8F-47C1-BC82-0939ED66CB5E}" type="presParOf" srcId="{E3B05E64-C361-45BB-87B8-AAF8B22AED8F}" destId="{85D725A9-C9F1-43F3-94D1-2E7702E57C29}" srcOrd="3" destOrd="0" presId="urn:microsoft.com/office/officeart/2005/8/layout/process5"/>
    <dgm:cxn modelId="{2BA63810-34DD-495A-833B-11F7C90DFA1A}" type="presParOf" srcId="{85D725A9-C9F1-43F3-94D1-2E7702E57C29}" destId="{5AE31C87-1751-47C5-B74F-399A538AF777}" srcOrd="0" destOrd="0" presId="urn:microsoft.com/office/officeart/2005/8/layout/process5"/>
    <dgm:cxn modelId="{DECB69FD-F646-4F91-8E2C-C901EAFA86D7}" type="presParOf" srcId="{E3B05E64-C361-45BB-87B8-AAF8B22AED8F}" destId="{D97F6F2B-5AD4-4CD5-BF9E-498DF3BFF5B4}" srcOrd="4" destOrd="0" presId="urn:microsoft.com/office/officeart/2005/8/layout/process5"/>
    <dgm:cxn modelId="{6DD0C625-2A89-49E2-949C-E2485A1DCFED}" type="presParOf" srcId="{E3B05E64-C361-45BB-87B8-AAF8B22AED8F}" destId="{05AA4910-DA2B-4448-A740-F1710A2C13CD}" srcOrd="5" destOrd="0" presId="urn:microsoft.com/office/officeart/2005/8/layout/process5"/>
    <dgm:cxn modelId="{B82D912C-FA47-4219-A36D-32C43AE94C87}" type="presParOf" srcId="{05AA4910-DA2B-4448-A740-F1710A2C13CD}" destId="{F74F09C9-2CA3-4D17-855A-19592AAC8AC0}" srcOrd="0" destOrd="0" presId="urn:microsoft.com/office/officeart/2005/8/layout/process5"/>
    <dgm:cxn modelId="{585C8035-6987-4C7C-9F47-D781B7F2325F}" type="presParOf" srcId="{E3B05E64-C361-45BB-87B8-AAF8B22AED8F}" destId="{DA50FAE2-E2E5-4FDF-BA0B-29F45B46A44A}" srcOrd="6" destOrd="0" presId="urn:microsoft.com/office/officeart/2005/8/layout/process5"/>
    <dgm:cxn modelId="{4A5F1E08-BE04-48A2-BC93-BBC05E40B8B2}" type="presParOf" srcId="{E3B05E64-C361-45BB-87B8-AAF8B22AED8F}" destId="{B4DE58B2-CE44-492F-924C-539ACAE1C60A}" srcOrd="7" destOrd="0" presId="urn:microsoft.com/office/officeart/2005/8/layout/process5"/>
    <dgm:cxn modelId="{808F1C61-8A1F-4633-94C0-10FC51D77736}" type="presParOf" srcId="{B4DE58B2-CE44-492F-924C-539ACAE1C60A}" destId="{43E9C3DB-DBCA-4D8A-80EF-E67DE80DB9F1}" srcOrd="0" destOrd="0" presId="urn:microsoft.com/office/officeart/2005/8/layout/process5"/>
    <dgm:cxn modelId="{EC6D8DBF-163B-4FCD-BA5D-B4EB21E8C5E5}" type="presParOf" srcId="{E3B05E64-C361-45BB-87B8-AAF8B22AED8F}" destId="{650D1597-F2B8-4288-B7AF-6705E11B9D21}" srcOrd="8" destOrd="0" presId="urn:microsoft.com/office/officeart/2005/8/layout/process5"/>
    <dgm:cxn modelId="{B96B6260-EF09-4312-B048-A0320EE7B605}" type="presParOf" srcId="{E3B05E64-C361-45BB-87B8-AAF8B22AED8F}" destId="{66B78E23-AADE-4AB1-BA0B-CF7CC1B18055}" srcOrd="9" destOrd="0" presId="urn:microsoft.com/office/officeart/2005/8/layout/process5"/>
    <dgm:cxn modelId="{0F786CA9-1BFE-48BF-A284-F1DBBF8BE5A7}" type="presParOf" srcId="{66B78E23-AADE-4AB1-BA0B-CF7CC1B18055}" destId="{9BD9D80C-BF78-4BC3-A2CF-573CDF08A55F}" srcOrd="0" destOrd="0" presId="urn:microsoft.com/office/officeart/2005/8/layout/process5"/>
    <dgm:cxn modelId="{A5B569E4-856A-42FA-8790-AAC2201F80B9}" type="presParOf" srcId="{E3B05E64-C361-45BB-87B8-AAF8B22AED8F}" destId="{906D48E9-5BAD-437D-85D1-AC251C5605DA}" srcOrd="10" destOrd="0" presId="urn:microsoft.com/office/officeart/2005/8/layout/process5"/>
    <dgm:cxn modelId="{AED6D4E3-B2B1-4897-B69E-D08C18AB34EB}" type="presParOf" srcId="{E3B05E64-C361-45BB-87B8-AAF8B22AED8F}" destId="{CAA4B549-47F8-48B9-9447-A62BAD69CDEA}" srcOrd="11" destOrd="0" presId="urn:microsoft.com/office/officeart/2005/8/layout/process5"/>
    <dgm:cxn modelId="{20D91F85-B331-456C-9269-BD7CCF8DB3FC}" type="presParOf" srcId="{CAA4B549-47F8-48B9-9447-A62BAD69CDEA}" destId="{84B41386-F203-4E77-A6E6-F804B79EB927}" srcOrd="0" destOrd="0" presId="urn:microsoft.com/office/officeart/2005/8/layout/process5"/>
    <dgm:cxn modelId="{D9C70A64-2C9D-48A3-A95C-80D5734AE3F5}" type="presParOf" srcId="{E3B05E64-C361-45BB-87B8-AAF8B22AED8F}" destId="{5C406382-9C35-4C54-83F9-ECC032333A16}" srcOrd="12" destOrd="0" presId="urn:microsoft.com/office/officeart/2005/8/layout/process5"/>
    <dgm:cxn modelId="{C4155E9E-779B-40D9-A96A-CC18A4212A73}" type="presParOf" srcId="{E3B05E64-C361-45BB-87B8-AAF8B22AED8F}" destId="{428E4820-A295-47CA-BCFC-37D42AA4E240}" srcOrd="13" destOrd="0" presId="urn:microsoft.com/office/officeart/2005/8/layout/process5"/>
    <dgm:cxn modelId="{34028654-2F07-40E6-9A2D-D8704745B190}" type="presParOf" srcId="{428E4820-A295-47CA-BCFC-37D42AA4E240}" destId="{1A2351AA-A21C-47F0-830B-1B739EADEADA}" srcOrd="0" destOrd="0" presId="urn:microsoft.com/office/officeart/2005/8/layout/process5"/>
    <dgm:cxn modelId="{CD8CEA62-4A27-42B2-A71A-77EB808C07F2}" type="presParOf" srcId="{E3B05E64-C361-45BB-87B8-AAF8B22AED8F}" destId="{1EB6F8FA-9BCD-40F6-AB5B-2D0BF6CAF2B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C1F2DF-5E9E-4493-867C-C2A4FDC1491A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6F1A43B1-F5D4-43B4-B5F0-63E5AE75EC2A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تشخیص اطلاعات موثق و غیرموثق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FE81BDC6-678C-432E-966C-74984576B9C0}" type="parTrans" cxnId="{92697C1A-4A0F-463D-8402-FB4757F76713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17700AB8-7EFA-429D-9566-8D5A07036F0D}" type="sibTrans" cxnId="{92697C1A-4A0F-463D-8402-FB4757F76713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A3970223-81C1-4F6A-A8AF-A9AEF7F52715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تشخیص رسانه اجتماعی مناسب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A3169696-6133-4627-97EC-AA0205438C14}" type="parTrans" cxnId="{19E00DCA-7CC2-4865-96A2-EEFC18A681E4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D367DF5F-F465-49DB-A3B7-79F96001641C}" type="sibTrans" cxnId="{19E00DCA-7CC2-4865-96A2-EEFC18A681E4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D13634EC-51FE-4C94-B47E-34F6422A8FA0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نظام آگاه‌سازی اطلاعات منتشرشده جدید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1636ADC2-1420-414C-9402-B094F8EFD087}" type="parTrans" cxnId="{D8C82F50-B9C5-4504-980A-26C578776B23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465C43AF-242A-4227-8F51-7249EFD78A23}" type="sibTrans" cxnId="{D8C82F50-B9C5-4504-980A-26C578776B23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0AB213B8-391F-4810-8A3F-BB858D65738C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تک و هشتگ‌زدن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3F5473C7-1818-415D-8AC4-8CD4C1E9F66E}" type="parTrans" cxnId="{C806C4AE-BBAD-431A-B285-4C340E4E41A2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C9B61F40-2278-43EC-A948-BEB55C50B39C}" type="sibTrans" cxnId="{C806C4AE-BBAD-431A-B285-4C340E4E41A2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4F4D880E-D04B-4B86-BEA2-D4CBFD2898E2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توانایی دفاع</a:t>
          </a:r>
          <a:endParaRPr lang="fa-IR" b="1" dirty="0">
            <a:cs typeface="B Roya" panose="00000400000000000000" pitchFamily="2" charset="-78"/>
          </a:endParaRPr>
        </a:p>
      </dgm:t>
    </dgm:pt>
    <dgm:pt modelId="{B2A6779A-4D39-4C56-BB39-E1E1D17238EE}" type="parTrans" cxnId="{6A918477-FC0C-48B6-8553-C962BC8C1742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147F1042-E727-4D41-99A7-6C09805BE1F5}" type="sibTrans" cxnId="{6A918477-FC0C-48B6-8553-C962BC8C1742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32AB13D2-03DD-4447-BAAF-D50A206A5A9D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رعایت اخلاق رسانه‌ای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6EAB3CE1-C95F-40D3-995D-2F70EFC684DC}" type="parTrans" cxnId="{A6982452-333E-460E-BA21-AA30D6043B1C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AC306351-A2B8-41A4-A2A0-03638F5B0BD3}" type="sibTrans" cxnId="{A6982452-333E-460E-BA21-AA30D6043B1C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9BDCCC76-3862-4178-9377-1ECB4520DAF1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رعایت حق مؤلف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8C0AEDB1-5A8B-4461-9462-21CC3B33817B}" type="parTrans" cxnId="{EC43FB01-D110-408B-9B2D-A82B7105648D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A8C893D7-A1B2-4086-9A74-D70B3C02AE49}" type="sibTrans" cxnId="{EC43FB01-D110-408B-9B2D-A82B7105648D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CE03EFF7-9047-4F7F-8A68-78AD64393A81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دسترسی به اطلاعات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9945875F-AF5F-41EF-80E4-99D625C7BD69}" type="parTrans" cxnId="{F5954FDB-A12B-424B-BBE6-633C2D788F55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63DB78AE-2A49-41C6-8600-17BEB86EAEC3}" type="sibTrans" cxnId="{F5954FDB-A12B-424B-BBE6-633C2D788F55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A92AFDC4-E551-48AA-9AD5-132E52D58325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جستجو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A2208C2F-6FEF-4022-BA6A-4FA852632A6A}" type="parTrans" cxnId="{F189E889-DE62-4A4C-8D35-927B693BF240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9B92FD02-CE6C-40CF-BB5B-97411D1BD444}" type="sibTrans" cxnId="{F189E889-DE62-4A4C-8D35-927B693BF240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A0F45447-291B-47B0-AC29-E7814E4145BA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تشخیص روزآمدی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8814B345-E890-4D34-AB28-DF5AAFF03B2C}" type="parTrans" cxnId="{5B28256B-E01A-4BFB-85CC-3A566730B3FB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04136869-7B1F-454F-8BB2-E1A9CF0E157E}" type="sibTrans" cxnId="{5B28256B-E01A-4BFB-85CC-3A566730B3FB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3C506657-7A76-470C-9B1B-2C0AE6A37BBE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انتخاب و نشر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5A6C6A88-CF46-46B8-8180-E02F53A323A1}" type="parTrans" cxnId="{BB936B27-67BC-4F59-8E92-9AE77023018B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F41BF543-A964-45F8-A3B0-F51346B76F6B}" type="sibTrans" cxnId="{BB936B27-67BC-4F59-8E92-9AE77023018B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4848BC64-2954-4427-93D3-FDAA0EEB7FEC}">
      <dgm:prSet/>
      <dgm:spPr/>
      <dgm:t>
        <a:bodyPr/>
        <a:lstStyle/>
        <a:p>
          <a:pPr rtl="1"/>
          <a:r>
            <a:rPr lang="fa-IR" b="1" smtClean="0">
              <a:cs typeface="B Roya" panose="00000400000000000000" pitchFamily="2" charset="-78"/>
            </a:rPr>
            <a:t>تهیه محتوا</a:t>
          </a:r>
          <a:endParaRPr lang="fa-IR" b="1" dirty="0" smtClean="0">
            <a:cs typeface="B Roya" panose="00000400000000000000" pitchFamily="2" charset="-78"/>
          </a:endParaRPr>
        </a:p>
      </dgm:t>
    </dgm:pt>
    <dgm:pt modelId="{4EA80CB3-C04D-4E98-9F2A-68A3B6A93E15}" type="parTrans" cxnId="{432D31FA-742A-4CDC-8845-9050E2E7446D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BF2B7C91-88AA-44E7-B2A8-50FEF62AA5C5}" type="sibTrans" cxnId="{432D31FA-742A-4CDC-8845-9050E2E7446D}">
      <dgm:prSet/>
      <dgm:spPr/>
      <dgm:t>
        <a:bodyPr/>
        <a:lstStyle/>
        <a:p>
          <a:pPr rtl="1"/>
          <a:endParaRPr lang="fa-IR" b="1">
            <a:cs typeface="B Roya" panose="00000400000000000000" pitchFamily="2" charset="-78"/>
          </a:endParaRPr>
        </a:p>
      </dgm:t>
    </dgm:pt>
    <dgm:pt modelId="{E3B05E64-C361-45BB-87B8-AAF8B22AED8F}" type="pres">
      <dgm:prSet presAssocID="{F2C1F2DF-5E9E-4493-867C-C2A4FDC149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AA62DD-7CB9-4FE6-A613-769BB7BFF9C8}" type="pres">
      <dgm:prSet presAssocID="{6F1A43B1-F5D4-43B4-B5F0-63E5AE75EC2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923B35D-5BDD-426E-A3AF-19B969C719AC}" type="pres">
      <dgm:prSet presAssocID="{17700AB8-7EFA-429D-9566-8D5A07036F0D}" presName="sibTrans" presStyleLbl="sibTrans2D1" presStyleIdx="0" presStyleCnt="11"/>
      <dgm:spPr/>
      <dgm:t>
        <a:bodyPr/>
        <a:lstStyle/>
        <a:p>
          <a:pPr rtl="1"/>
          <a:endParaRPr lang="fa-IR"/>
        </a:p>
      </dgm:t>
    </dgm:pt>
    <dgm:pt modelId="{8AB0F5BC-8363-4164-BA07-196AD7981BF9}" type="pres">
      <dgm:prSet presAssocID="{17700AB8-7EFA-429D-9566-8D5A07036F0D}" presName="connectorText" presStyleLbl="sibTrans2D1" presStyleIdx="0" presStyleCnt="11"/>
      <dgm:spPr/>
      <dgm:t>
        <a:bodyPr/>
        <a:lstStyle/>
        <a:p>
          <a:pPr rtl="1"/>
          <a:endParaRPr lang="fa-IR"/>
        </a:p>
      </dgm:t>
    </dgm:pt>
    <dgm:pt modelId="{CD2949C5-A380-443A-994B-8AE1A64FA71E}" type="pres">
      <dgm:prSet presAssocID="{A3970223-81C1-4F6A-A8AF-A9AEF7F5271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43C0C46-1EF0-43E0-8FA5-B491773A0222}" type="pres">
      <dgm:prSet presAssocID="{D367DF5F-F465-49DB-A3B7-79F96001641C}" presName="sibTrans" presStyleLbl="sibTrans2D1" presStyleIdx="1" presStyleCnt="11"/>
      <dgm:spPr/>
      <dgm:t>
        <a:bodyPr/>
        <a:lstStyle/>
        <a:p>
          <a:pPr rtl="1"/>
          <a:endParaRPr lang="fa-IR"/>
        </a:p>
      </dgm:t>
    </dgm:pt>
    <dgm:pt modelId="{55FF68AD-F20D-407D-B5E5-6D31BC80F23E}" type="pres">
      <dgm:prSet presAssocID="{D367DF5F-F465-49DB-A3B7-79F96001641C}" presName="connectorText" presStyleLbl="sibTrans2D1" presStyleIdx="1" presStyleCnt="11"/>
      <dgm:spPr/>
      <dgm:t>
        <a:bodyPr/>
        <a:lstStyle/>
        <a:p>
          <a:pPr rtl="1"/>
          <a:endParaRPr lang="fa-IR"/>
        </a:p>
      </dgm:t>
    </dgm:pt>
    <dgm:pt modelId="{88318CFF-C8FE-4FE5-A022-406BD0AE27B8}" type="pres">
      <dgm:prSet presAssocID="{D13634EC-51FE-4C94-B47E-34F6422A8FA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64A03A-0438-4143-BBDD-F9B2F7F69EA5}" type="pres">
      <dgm:prSet presAssocID="{465C43AF-242A-4227-8F51-7249EFD78A23}" presName="sibTrans" presStyleLbl="sibTrans2D1" presStyleIdx="2" presStyleCnt="11"/>
      <dgm:spPr/>
      <dgm:t>
        <a:bodyPr/>
        <a:lstStyle/>
        <a:p>
          <a:pPr rtl="1"/>
          <a:endParaRPr lang="fa-IR"/>
        </a:p>
      </dgm:t>
    </dgm:pt>
    <dgm:pt modelId="{DD20F69E-C725-4CF9-BC6B-B41CDE536084}" type="pres">
      <dgm:prSet presAssocID="{465C43AF-242A-4227-8F51-7249EFD78A23}" presName="connectorText" presStyleLbl="sibTrans2D1" presStyleIdx="2" presStyleCnt="11"/>
      <dgm:spPr/>
      <dgm:t>
        <a:bodyPr/>
        <a:lstStyle/>
        <a:p>
          <a:pPr rtl="1"/>
          <a:endParaRPr lang="fa-IR"/>
        </a:p>
      </dgm:t>
    </dgm:pt>
    <dgm:pt modelId="{D27673EF-0351-40EE-89E3-870323BF2C26}" type="pres">
      <dgm:prSet presAssocID="{0AB213B8-391F-4810-8A3F-BB858D65738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AFBEC3F-9A83-4E1A-807B-DED4F2337A79}" type="pres">
      <dgm:prSet presAssocID="{C9B61F40-2278-43EC-A948-BEB55C50B39C}" presName="sibTrans" presStyleLbl="sibTrans2D1" presStyleIdx="3" presStyleCnt="11"/>
      <dgm:spPr/>
      <dgm:t>
        <a:bodyPr/>
        <a:lstStyle/>
        <a:p>
          <a:pPr rtl="1"/>
          <a:endParaRPr lang="fa-IR"/>
        </a:p>
      </dgm:t>
    </dgm:pt>
    <dgm:pt modelId="{1FFBE163-F5FE-43CD-9A6F-B286E4D3E154}" type="pres">
      <dgm:prSet presAssocID="{C9B61F40-2278-43EC-A948-BEB55C50B39C}" presName="connectorText" presStyleLbl="sibTrans2D1" presStyleIdx="3" presStyleCnt="11"/>
      <dgm:spPr/>
      <dgm:t>
        <a:bodyPr/>
        <a:lstStyle/>
        <a:p>
          <a:pPr rtl="1"/>
          <a:endParaRPr lang="fa-IR"/>
        </a:p>
      </dgm:t>
    </dgm:pt>
    <dgm:pt modelId="{34F0377B-05D2-403F-A9AF-DAB52ACDE8B1}" type="pres">
      <dgm:prSet presAssocID="{4F4D880E-D04B-4B86-BEA2-D4CBFD2898E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F5AF10B-939F-4E33-B214-033B04387EDB}" type="pres">
      <dgm:prSet presAssocID="{147F1042-E727-4D41-99A7-6C09805BE1F5}" presName="sibTrans" presStyleLbl="sibTrans2D1" presStyleIdx="4" presStyleCnt="11"/>
      <dgm:spPr/>
      <dgm:t>
        <a:bodyPr/>
        <a:lstStyle/>
        <a:p>
          <a:pPr rtl="1"/>
          <a:endParaRPr lang="fa-IR"/>
        </a:p>
      </dgm:t>
    </dgm:pt>
    <dgm:pt modelId="{96BFF8D2-62EE-4268-AB18-CFB2E29FE776}" type="pres">
      <dgm:prSet presAssocID="{147F1042-E727-4D41-99A7-6C09805BE1F5}" presName="connectorText" presStyleLbl="sibTrans2D1" presStyleIdx="4" presStyleCnt="11"/>
      <dgm:spPr/>
      <dgm:t>
        <a:bodyPr/>
        <a:lstStyle/>
        <a:p>
          <a:pPr rtl="1"/>
          <a:endParaRPr lang="fa-IR"/>
        </a:p>
      </dgm:t>
    </dgm:pt>
    <dgm:pt modelId="{E5A76698-7143-473C-87BA-5C983001ABAB}" type="pres">
      <dgm:prSet presAssocID="{32AB13D2-03DD-4447-BAAF-D50A206A5A9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6ABEB3-E99A-407C-AC62-6F5271D3EC53}" type="pres">
      <dgm:prSet presAssocID="{AC306351-A2B8-41A4-A2A0-03638F5B0BD3}" presName="sibTrans" presStyleLbl="sibTrans2D1" presStyleIdx="5" presStyleCnt="11"/>
      <dgm:spPr/>
      <dgm:t>
        <a:bodyPr/>
        <a:lstStyle/>
        <a:p>
          <a:pPr rtl="1"/>
          <a:endParaRPr lang="fa-IR"/>
        </a:p>
      </dgm:t>
    </dgm:pt>
    <dgm:pt modelId="{B678D0A9-67DC-47E9-9845-8DA3E7A51B7E}" type="pres">
      <dgm:prSet presAssocID="{AC306351-A2B8-41A4-A2A0-03638F5B0BD3}" presName="connectorText" presStyleLbl="sibTrans2D1" presStyleIdx="5" presStyleCnt="11"/>
      <dgm:spPr/>
      <dgm:t>
        <a:bodyPr/>
        <a:lstStyle/>
        <a:p>
          <a:pPr rtl="1"/>
          <a:endParaRPr lang="fa-IR"/>
        </a:p>
      </dgm:t>
    </dgm:pt>
    <dgm:pt modelId="{8B2C4D44-E040-49DA-985E-9BF1474199E9}" type="pres">
      <dgm:prSet presAssocID="{9BDCCC76-3862-4178-9377-1ECB4520DAF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04A8EA-3CDA-4E4A-A543-E3EE2C1D211E}" type="pres">
      <dgm:prSet presAssocID="{A8C893D7-A1B2-4086-9A74-D70B3C02AE49}" presName="sibTrans" presStyleLbl="sibTrans2D1" presStyleIdx="6" presStyleCnt="11"/>
      <dgm:spPr/>
      <dgm:t>
        <a:bodyPr/>
        <a:lstStyle/>
        <a:p>
          <a:pPr rtl="1"/>
          <a:endParaRPr lang="fa-IR"/>
        </a:p>
      </dgm:t>
    </dgm:pt>
    <dgm:pt modelId="{7269B156-E11F-4C33-B72E-9730E79A0BF0}" type="pres">
      <dgm:prSet presAssocID="{A8C893D7-A1B2-4086-9A74-D70B3C02AE49}" presName="connectorText" presStyleLbl="sibTrans2D1" presStyleIdx="6" presStyleCnt="11"/>
      <dgm:spPr/>
      <dgm:t>
        <a:bodyPr/>
        <a:lstStyle/>
        <a:p>
          <a:pPr rtl="1"/>
          <a:endParaRPr lang="fa-IR"/>
        </a:p>
      </dgm:t>
    </dgm:pt>
    <dgm:pt modelId="{F7039E41-9188-4FC4-86DC-5D2F0F811BEC}" type="pres">
      <dgm:prSet presAssocID="{CE03EFF7-9047-4F7F-8A68-78AD64393A8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223C0A-D7F2-4ACB-94EC-95F640CE733A}" type="pres">
      <dgm:prSet presAssocID="{63DB78AE-2A49-41C6-8600-17BEB86EAEC3}" presName="sibTrans" presStyleLbl="sibTrans2D1" presStyleIdx="7" presStyleCnt="11"/>
      <dgm:spPr/>
      <dgm:t>
        <a:bodyPr/>
        <a:lstStyle/>
        <a:p>
          <a:pPr rtl="1"/>
          <a:endParaRPr lang="fa-IR"/>
        </a:p>
      </dgm:t>
    </dgm:pt>
    <dgm:pt modelId="{AEBC2BA2-B35A-42F9-B122-6FEDFF7D5D0E}" type="pres">
      <dgm:prSet presAssocID="{63DB78AE-2A49-41C6-8600-17BEB86EAEC3}" presName="connectorText" presStyleLbl="sibTrans2D1" presStyleIdx="7" presStyleCnt="11"/>
      <dgm:spPr/>
      <dgm:t>
        <a:bodyPr/>
        <a:lstStyle/>
        <a:p>
          <a:pPr rtl="1"/>
          <a:endParaRPr lang="fa-IR"/>
        </a:p>
      </dgm:t>
    </dgm:pt>
    <dgm:pt modelId="{D2DB4CBA-9314-4279-B7D8-774D4BF25B18}" type="pres">
      <dgm:prSet presAssocID="{A92AFDC4-E551-48AA-9AD5-132E52D5832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7C1D79E-9602-43A8-AF93-3F2D6246AE17}" type="pres">
      <dgm:prSet presAssocID="{9B92FD02-CE6C-40CF-BB5B-97411D1BD444}" presName="sibTrans" presStyleLbl="sibTrans2D1" presStyleIdx="8" presStyleCnt="11"/>
      <dgm:spPr/>
      <dgm:t>
        <a:bodyPr/>
        <a:lstStyle/>
        <a:p>
          <a:pPr rtl="1"/>
          <a:endParaRPr lang="fa-IR"/>
        </a:p>
      </dgm:t>
    </dgm:pt>
    <dgm:pt modelId="{C6A9D583-6970-466B-8BEE-0B83FAA9FB52}" type="pres">
      <dgm:prSet presAssocID="{9B92FD02-CE6C-40CF-BB5B-97411D1BD444}" presName="connectorText" presStyleLbl="sibTrans2D1" presStyleIdx="8" presStyleCnt="11"/>
      <dgm:spPr/>
      <dgm:t>
        <a:bodyPr/>
        <a:lstStyle/>
        <a:p>
          <a:pPr rtl="1"/>
          <a:endParaRPr lang="fa-IR"/>
        </a:p>
      </dgm:t>
    </dgm:pt>
    <dgm:pt modelId="{8E1EEDB8-328C-46A4-9CC5-D4F70CB7CBBA}" type="pres">
      <dgm:prSet presAssocID="{A0F45447-291B-47B0-AC29-E7814E4145BA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652729-3205-4209-B9C1-53861AB9DE5D}" type="pres">
      <dgm:prSet presAssocID="{04136869-7B1F-454F-8BB2-E1A9CF0E157E}" presName="sibTrans" presStyleLbl="sibTrans2D1" presStyleIdx="9" presStyleCnt="11"/>
      <dgm:spPr/>
      <dgm:t>
        <a:bodyPr/>
        <a:lstStyle/>
        <a:p>
          <a:pPr rtl="1"/>
          <a:endParaRPr lang="fa-IR"/>
        </a:p>
      </dgm:t>
    </dgm:pt>
    <dgm:pt modelId="{D637DB27-8EEB-4BE7-ABD8-B6393C22594E}" type="pres">
      <dgm:prSet presAssocID="{04136869-7B1F-454F-8BB2-E1A9CF0E157E}" presName="connectorText" presStyleLbl="sibTrans2D1" presStyleIdx="9" presStyleCnt="11"/>
      <dgm:spPr/>
      <dgm:t>
        <a:bodyPr/>
        <a:lstStyle/>
        <a:p>
          <a:pPr rtl="1"/>
          <a:endParaRPr lang="fa-IR"/>
        </a:p>
      </dgm:t>
    </dgm:pt>
    <dgm:pt modelId="{57EA16BF-19C2-424A-8816-26508A386903}" type="pres">
      <dgm:prSet presAssocID="{3C506657-7A76-470C-9B1B-2C0AE6A37BB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42192E-3801-41D9-B244-5B89A94AA4CD}" type="pres">
      <dgm:prSet presAssocID="{F41BF543-A964-45F8-A3B0-F51346B76F6B}" presName="sibTrans" presStyleLbl="sibTrans2D1" presStyleIdx="10" presStyleCnt="11"/>
      <dgm:spPr/>
      <dgm:t>
        <a:bodyPr/>
        <a:lstStyle/>
        <a:p>
          <a:pPr rtl="1"/>
          <a:endParaRPr lang="fa-IR"/>
        </a:p>
      </dgm:t>
    </dgm:pt>
    <dgm:pt modelId="{57DFD83B-B914-4EAB-A319-5349F2C41BA1}" type="pres">
      <dgm:prSet presAssocID="{F41BF543-A964-45F8-A3B0-F51346B76F6B}" presName="connectorText" presStyleLbl="sibTrans2D1" presStyleIdx="10" presStyleCnt="11"/>
      <dgm:spPr/>
      <dgm:t>
        <a:bodyPr/>
        <a:lstStyle/>
        <a:p>
          <a:pPr rtl="1"/>
          <a:endParaRPr lang="fa-IR"/>
        </a:p>
      </dgm:t>
    </dgm:pt>
    <dgm:pt modelId="{FA845330-3A85-48B7-85DE-7683A27D58D1}" type="pres">
      <dgm:prSet presAssocID="{4848BC64-2954-4427-93D3-FDAA0EEB7FE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C7DBA2D-7573-4181-AF6F-B4F81E9F6919}" type="presOf" srcId="{9B92FD02-CE6C-40CF-BB5B-97411D1BD444}" destId="{C6A9D583-6970-466B-8BEE-0B83FAA9FB52}" srcOrd="1" destOrd="0" presId="urn:microsoft.com/office/officeart/2005/8/layout/process5"/>
    <dgm:cxn modelId="{55B52E05-7D20-49F0-AA6A-B9881B908071}" type="presOf" srcId="{CE03EFF7-9047-4F7F-8A68-78AD64393A81}" destId="{F7039E41-9188-4FC4-86DC-5D2F0F811BEC}" srcOrd="0" destOrd="0" presId="urn:microsoft.com/office/officeart/2005/8/layout/process5"/>
    <dgm:cxn modelId="{F189E889-DE62-4A4C-8D35-927B693BF240}" srcId="{F2C1F2DF-5E9E-4493-867C-C2A4FDC1491A}" destId="{A92AFDC4-E551-48AA-9AD5-132E52D58325}" srcOrd="8" destOrd="0" parTransId="{A2208C2F-6FEF-4022-BA6A-4FA852632A6A}" sibTransId="{9B92FD02-CE6C-40CF-BB5B-97411D1BD444}"/>
    <dgm:cxn modelId="{A6982452-333E-460E-BA21-AA30D6043B1C}" srcId="{F2C1F2DF-5E9E-4493-867C-C2A4FDC1491A}" destId="{32AB13D2-03DD-4447-BAAF-D50A206A5A9D}" srcOrd="5" destOrd="0" parTransId="{6EAB3CE1-C95F-40D3-995D-2F70EFC684DC}" sibTransId="{AC306351-A2B8-41A4-A2A0-03638F5B0BD3}"/>
    <dgm:cxn modelId="{51B3B11B-290E-413C-B59C-EE2AFCC928A4}" type="presOf" srcId="{A92AFDC4-E551-48AA-9AD5-132E52D58325}" destId="{D2DB4CBA-9314-4279-B7D8-774D4BF25B18}" srcOrd="0" destOrd="0" presId="urn:microsoft.com/office/officeart/2005/8/layout/process5"/>
    <dgm:cxn modelId="{383AFC61-70DD-4201-BA46-E01289C6DE32}" type="presOf" srcId="{F41BF543-A964-45F8-A3B0-F51346B76F6B}" destId="{F742192E-3801-41D9-B244-5B89A94AA4CD}" srcOrd="0" destOrd="0" presId="urn:microsoft.com/office/officeart/2005/8/layout/process5"/>
    <dgm:cxn modelId="{B039A5ED-97D7-4EC7-9FC5-7DE1E11DB3D8}" type="presOf" srcId="{32AB13D2-03DD-4447-BAAF-D50A206A5A9D}" destId="{E5A76698-7143-473C-87BA-5C983001ABAB}" srcOrd="0" destOrd="0" presId="urn:microsoft.com/office/officeart/2005/8/layout/process5"/>
    <dgm:cxn modelId="{FE75D50F-7459-46A4-9302-320F0A33EB0B}" type="presOf" srcId="{04136869-7B1F-454F-8BB2-E1A9CF0E157E}" destId="{D1652729-3205-4209-B9C1-53861AB9DE5D}" srcOrd="0" destOrd="0" presId="urn:microsoft.com/office/officeart/2005/8/layout/process5"/>
    <dgm:cxn modelId="{6BD78B02-E636-40C3-8AD0-06CDAFB683F0}" type="presOf" srcId="{4848BC64-2954-4427-93D3-FDAA0EEB7FEC}" destId="{FA845330-3A85-48B7-85DE-7683A27D58D1}" srcOrd="0" destOrd="0" presId="urn:microsoft.com/office/officeart/2005/8/layout/process5"/>
    <dgm:cxn modelId="{B11C8E6A-0447-441B-AC9B-E5088D8CDD08}" type="presOf" srcId="{04136869-7B1F-454F-8BB2-E1A9CF0E157E}" destId="{D637DB27-8EEB-4BE7-ABD8-B6393C22594E}" srcOrd="1" destOrd="0" presId="urn:microsoft.com/office/officeart/2005/8/layout/process5"/>
    <dgm:cxn modelId="{19E00DCA-7CC2-4865-96A2-EEFC18A681E4}" srcId="{F2C1F2DF-5E9E-4493-867C-C2A4FDC1491A}" destId="{A3970223-81C1-4F6A-A8AF-A9AEF7F52715}" srcOrd="1" destOrd="0" parTransId="{A3169696-6133-4627-97EC-AA0205438C14}" sibTransId="{D367DF5F-F465-49DB-A3B7-79F96001641C}"/>
    <dgm:cxn modelId="{E6B29467-E288-4016-B026-888EB3E89448}" type="presOf" srcId="{D367DF5F-F465-49DB-A3B7-79F96001641C}" destId="{55FF68AD-F20D-407D-B5E5-6D31BC80F23E}" srcOrd="1" destOrd="0" presId="urn:microsoft.com/office/officeart/2005/8/layout/process5"/>
    <dgm:cxn modelId="{EC43FB01-D110-408B-9B2D-A82B7105648D}" srcId="{F2C1F2DF-5E9E-4493-867C-C2A4FDC1491A}" destId="{9BDCCC76-3862-4178-9377-1ECB4520DAF1}" srcOrd="6" destOrd="0" parTransId="{8C0AEDB1-5A8B-4461-9462-21CC3B33817B}" sibTransId="{A8C893D7-A1B2-4086-9A74-D70B3C02AE49}"/>
    <dgm:cxn modelId="{A269BA37-8290-43B3-8F04-4D9D33F3C2DA}" type="presOf" srcId="{C9B61F40-2278-43EC-A948-BEB55C50B39C}" destId="{1FFBE163-F5FE-43CD-9A6F-B286E4D3E154}" srcOrd="1" destOrd="0" presId="urn:microsoft.com/office/officeart/2005/8/layout/process5"/>
    <dgm:cxn modelId="{F5954FDB-A12B-424B-BBE6-633C2D788F55}" srcId="{F2C1F2DF-5E9E-4493-867C-C2A4FDC1491A}" destId="{CE03EFF7-9047-4F7F-8A68-78AD64393A81}" srcOrd="7" destOrd="0" parTransId="{9945875F-AF5F-41EF-80E4-99D625C7BD69}" sibTransId="{63DB78AE-2A49-41C6-8600-17BEB86EAEC3}"/>
    <dgm:cxn modelId="{D8C82F50-B9C5-4504-980A-26C578776B23}" srcId="{F2C1F2DF-5E9E-4493-867C-C2A4FDC1491A}" destId="{D13634EC-51FE-4C94-B47E-34F6422A8FA0}" srcOrd="2" destOrd="0" parTransId="{1636ADC2-1420-414C-9402-B094F8EFD087}" sibTransId="{465C43AF-242A-4227-8F51-7249EFD78A23}"/>
    <dgm:cxn modelId="{9BBC5F5A-444C-41EF-85D8-3583A2EF1BBD}" type="presOf" srcId="{17700AB8-7EFA-429D-9566-8D5A07036F0D}" destId="{C923B35D-5BDD-426E-A3AF-19B969C719AC}" srcOrd="0" destOrd="0" presId="urn:microsoft.com/office/officeart/2005/8/layout/process5"/>
    <dgm:cxn modelId="{DCDC9DEF-CC46-48DC-B018-AF1B531476E7}" type="presOf" srcId="{147F1042-E727-4D41-99A7-6C09805BE1F5}" destId="{DF5AF10B-939F-4E33-B214-033B04387EDB}" srcOrd="0" destOrd="0" presId="urn:microsoft.com/office/officeart/2005/8/layout/process5"/>
    <dgm:cxn modelId="{BDE20E81-CF31-4134-9FF2-F55B292CB031}" type="presOf" srcId="{C9B61F40-2278-43EC-A948-BEB55C50B39C}" destId="{1AFBEC3F-9A83-4E1A-807B-DED4F2337A79}" srcOrd="0" destOrd="0" presId="urn:microsoft.com/office/officeart/2005/8/layout/process5"/>
    <dgm:cxn modelId="{F6B019BD-F1AB-410C-8AED-9E8E76342F84}" type="presOf" srcId="{147F1042-E727-4D41-99A7-6C09805BE1F5}" destId="{96BFF8D2-62EE-4268-AB18-CFB2E29FE776}" srcOrd="1" destOrd="0" presId="urn:microsoft.com/office/officeart/2005/8/layout/process5"/>
    <dgm:cxn modelId="{D8FBDE90-B691-4EBB-979E-5279AC61E15D}" type="presOf" srcId="{63DB78AE-2A49-41C6-8600-17BEB86EAEC3}" destId="{6E223C0A-D7F2-4ACB-94EC-95F640CE733A}" srcOrd="0" destOrd="0" presId="urn:microsoft.com/office/officeart/2005/8/layout/process5"/>
    <dgm:cxn modelId="{574321D9-28CD-43FF-B9B7-083A9AE45F92}" type="presOf" srcId="{AC306351-A2B8-41A4-A2A0-03638F5B0BD3}" destId="{B678D0A9-67DC-47E9-9845-8DA3E7A51B7E}" srcOrd="1" destOrd="0" presId="urn:microsoft.com/office/officeart/2005/8/layout/process5"/>
    <dgm:cxn modelId="{E0428062-BF80-445D-9922-65B2D7222D0A}" type="presOf" srcId="{A8C893D7-A1B2-4086-9A74-D70B3C02AE49}" destId="{D404A8EA-3CDA-4E4A-A543-E3EE2C1D211E}" srcOrd="0" destOrd="0" presId="urn:microsoft.com/office/officeart/2005/8/layout/process5"/>
    <dgm:cxn modelId="{5B28256B-E01A-4BFB-85CC-3A566730B3FB}" srcId="{F2C1F2DF-5E9E-4493-867C-C2A4FDC1491A}" destId="{A0F45447-291B-47B0-AC29-E7814E4145BA}" srcOrd="9" destOrd="0" parTransId="{8814B345-E890-4D34-AB28-DF5AAFF03B2C}" sibTransId="{04136869-7B1F-454F-8BB2-E1A9CF0E157E}"/>
    <dgm:cxn modelId="{029E9BCF-44F8-4A31-A875-43C4A9DBBC1A}" type="presOf" srcId="{D367DF5F-F465-49DB-A3B7-79F96001641C}" destId="{A43C0C46-1EF0-43E0-8FA5-B491773A0222}" srcOrd="0" destOrd="0" presId="urn:microsoft.com/office/officeart/2005/8/layout/process5"/>
    <dgm:cxn modelId="{660C43F9-378D-4DBD-8A2D-9664E99C0223}" type="presOf" srcId="{6F1A43B1-F5D4-43B4-B5F0-63E5AE75EC2A}" destId="{7CAA62DD-7CB9-4FE6-A613-769BB7BFF9C8}" srcOrd="0" destOrd="0" presId="urn:microsoft.com/office/officeart/2005/8/layout/process5"/>
    <dgm:cxn modelId="{378E93DF-0821-456C-9F68-25479C62BE05}" type="presOf" srcId="{0AB213B8-391F-4810-8A3F-BB858D65738C}" destId="{D27673EF-0351-40EE-89E3-870323BF2C26}" srcOrd="0" destOrd="0" presId="urn:microsoft.com/office/officeart/2005/8/layout/process5"/>
    <dgm:cxn modelId="{20884287-6DD5-45DC-AA90-79AD0C6ADC64}" type="presOf" srcId="{AC306351-A2B8-41A4-A2A0-03638F5B0BD3}" destId="{0F6ABEB3-E99A-407C-AC62-6F5271D3EC53}" srcOrd="0" destOrd="0" presId="urn:microsoft.com/office/officeart/2005/8/layout/process5"/>
    <dgm:cxn modelId="{14151266-CC9A-41A7-9B34-5B9D8FB83290}" type="presOf" srcId="{3C506657-7A76-470C-9B1B-2C0AE6A37BBE}" destId="{57EA16BF-19C2-424A-8816-26508A386903}" srcOrd="0" destOrd="0" presId="urn:microsoft.com/office/officeart/2005/8/layout/process5"/>
    <dgm:cxn modelId="{6DBA81AE-8C41-41B6-A115-3C00A458080B}" type="presOf" srcId="{9BDCCC76-3862-4178-9377-1ECB4520DAF1}" destId="{8B2C4D44-E040-49DA-985E-9BF1474199E9}" srcOrd="0" destOrd="0" presId="urn:microsoft.com/office/officeart/2005/8/layout/process5"/>
    <dgm:cxn modelId="{027C9D54-B30D-4822-9B33-688F7746D1EC}" type="presOf" srcId="{4F4D880E-D04B-4B86-BEA2-D4CBFD2898E2}" destId="{34F0377B-05D2-403F-A9AF-DAB52ACDE8B1}" srcOrd="0" destOrd="0" presId="urn:microsoft.com/office/officeart/2005/8/layout/process5"/>
    <dgm:cxn modelId="{2B1D9FF9-D59B-44E7-BABF-788B566AD308}" type="presOf" srcId="{63DB78AE-2A49-41C6-8600-17BEB86EAEC3}" destId="{AEBC2BA2-B35A-42F9-B122-6FEDFF7D5D0E}" srcOrd="1" destOrd="0" presId="urn:microsoft.com/office/officeart/2005/8/layout/process5"/>
    <dgm:cxn modelId="{25AC8E6C-8D4F-47DB-A9ED-3D920874A454}" type="presOf" srcId="{17700AB8-7EFA-429D-9566-8D5A07036F0D}" destId="{8AB0F5BC-8363-4164-BA07-196AD7981BF9}" srcOrd="1" destOrd="0" presId="urn:microsoft.com/office/officeart/2005/8/layout/process5"/>
    <dgm:cxn modelId="{0C318B88-7928-4AAE-B30B-D25ED6367596}" type="presOf" srcId="{465C43AF-242A-4227-8F51-7249EFD78A23}" destId="{1564A03A-0438-4143-BBDD-F9B2F7F69EA5}" srcOrd="0" destOrd="0" presId="urn:microsoft.com/office/officeart/2005/8/layout/process5"/>
    <dgm:cxn modelId="{0B608A8F-AD95-47B9-8AC1-66FC13042D91}" type="presOf" srcId="{9B92FD02-CE6C-40CF-BB5B-97411D1BD444}" destId="{D7C1D79E-9602-43A8-AF93-3F2D6246AE17}" srcOrd="0" destOrd="0" presId="urn:microsoft.com/office/officeart/2005/8/layout/process5"/>
    <dgm:cxn modelId="{268883A6-695C-473E-AC03-0B9405130000}" type="presOf" srcId="{A0F45447-291B-47B0-AC29-E7814E4145BA}" destId="{8E1EEDB8-328C-46A4-9CC5-D4F70CB7CBBA}" srcOrd="0" destOrd="0" presId="urn:microsoft.com/office/officeart/2005/8/layout/process5"/>
    <dgm:cxn modelId="{BB936B27-67BC-4F59-8E92-9AE77023018B}" srcId="{F2C1F2DF-5E9E-4493-867C-C2A4FDC1491A}" destId="{3C506657-7A76-470C-9B1B-2C0AE6A37BBE}" srcOrd="10" destOrd="0" parTransId="{5A6C6A88-CF46-46B8-8180-E02F53A323A1}" sibTransId="{F41BF543-A964-45F8-A3B0-F51346B76F6B}"/>
    <dgm:cxn modelId="{C806C4AE-BBAD-431A-B285-4C340E4E41A2}" srcId="{F2C1F2DF-5E9E-4493-867C-C2A4FDC1491A}" destId="{0AB213B8-391F-4810-8A3F-BB858D65738C}" srcOrd="3" destOrd="0" parTransId="{3F5473C7-1818-415D-8AC4-8CD4C1E9F66E}" sibTransId="{C9B61F40-2278-43EC-A948-BEB55C50B39C}"/>
    <dgm:cxn modelId="{D1008902-A474-48B9-AD70-6BB91B6D61C3}" type="presOf" srcId="{A8C893D7-A1B2-4086-9A74-D70B3C02AE49}" destId="{7269B156-E11F-4C33-B72E-9730E79A0BF0}" srcOrd="1" destOrd="0" presId="urn:microsoft.com/office/officeart/2005/8/layout/process5"/>
    <dgm:cxn modelId="{07D7FD09-D67C-469C-ADEE-9526A1292520}" type="presOf" srcId="{F41BF543-A964-45F8-A3B0-F51346B76F6B}" destId="{57DFD83B-B914-4EAB-A319-5349F2C41BA1}" srcOrd="1" destOrd="0" presId="urn:microsoft.com/office/officeart/2005/8/layout/process5"/>
    <dgm:cxn modelId="{8C80BE98-4ECF-4B4B-BB5F-F4EA7099C9EA}" type="presOf" srcId="{A3970223-81C1-4F6A-A8AF-A9AEF7F52715}" destId="{CD2949C5-A380-443A-994B-8AE1A64FA71E}" srcOrd="0" destOrd="0" presId="urn:microsoft.com/office/officeart/2005/8/layout/process5"/>
    <dgm:cxn modelId="{26FFB9B4-24B4-428A-A5C8-F3E1BABC3092}" type="presOf" srcId="{D13634EC-51FE-4C94-B47E-34F6422A8FA0}" destId="{88318CFF-C8FE-4FE5-A022-406BD0AE27B8}" srcOrd="0" destOrd="0" presId="urn:microsoft.com/office/officeart/2005/8/layout/process5"/>
    <dgm:cxn modelId="{151BC12E-F9EF-4FFC-A8A5-77A9BA025DB6}" type="presOf" srcId="{465C43AF-242A-4227-8F51-7249EFD78A23}" destId="{DD20F69E-C725-4CF9-BC6B-B41CDE536084}" srcOrd="1" destOrd="0" presId="urn:microsoft.com/office/officeart/2005/8/layout/process5"/>
    <dgm:cxn modelId="{92697C1A-4A0F-463D-8402-FB4757F76713}" srcId="{F2C1F2DF-5E9E-4493-867C-C2A4FDC1491A}" destId="{6F1A43B1-F5D4-43B4-B5F0-63E5AE75EC2A}" srcOrd="0" destOrd="0" parTransId="{FE81BDC6-678C-432E-966C-74984576B9C0}" sibTransId="{17700AB8-7EFA-429D-9566-8D5A07036F0D}"/>
    <dgm:cxn modelId="{6A918477-FC0C-48B6-8553-C962BC8C1742}" srcId="{F2C1F2DF-5E9E-4493-867C-C2A4FDC1491A}" destId="{4F4D880E-D04B-4B86-BEA2-D4CBFD2898E2}" srcOrd="4" destOrd="0" parTransId="{B2A6779A-4D39-4C56-BB39-E1E1D17238EE}" sibTransId="{147F1042-E727-4D41-99A7-6C09805BE1F5}"/>
    <dgm:cxn modelId="{34B10FB6-B255-4ADE-966B-B5ABE4714ADE}" type="presOf" srcId="{F2C1F2DF-5E9E-4493-867C-C2A4FDC1491A}" destId="{E3B05E64-C361-45BB-87B8-AAF8B22AED8F}" srcOrd="0" destOrd="0" presId="urn:microsoft.com/office/officeart/2005/8/layout/process5"/>
    <dgm:cxn modelId="{432D31FA-742A-4CDC-8845-9050E2E7446D}" srcId="{F2C1F2DF-5E9E-4493-867C-C2A4FDC1491A}" destId="{4848BC64-2954-4427-93D3-FDAA0EEB7FEC}" srcOrd="11" destOrd="0" parTransId="{4EA80CB3-C04D-4E98-9F2A-68A3B6A93E15}" sibTransId="{BF2B7C91-88AA-44E7-B2A8-50FEF62AA5C5}"/>
    <dgm:cxn modelId="{7E803A5F-FAB2-4446-9D4A-BAB1EE7E2AC2}" type="presParOf" srcId="{E3B05E64-C361-45BB-87B8-AAF8B22AED8F}" destId="{7CAA62DD-7CB9-4FE6-A613-769BB7BFF9C8}" srcOrd="0" destOrd="0" presId="urn:microsoft.com/office/officeart/2005/8/layout/process5"/>
    <dgm:cxn modelId="{6CD27D61-1B85-474E-B64F-43FC64A3F210}" type="presParOf" srcId="{E3B05E64-C361-45BB-87B8-AAF8B22AED8F}" destId="{C923B35D-5BDD-426E-A3AF-19B969C719AC}" srcOrd="1" destOrd="0" presId="urn:microsoft.com/office/officeart/2005/8/layout/process5"/>
    <dgm:cxn modelId="{43AD1AAB-E783-45EF-8F25-E441C91C9D29}" type="presParOf" srcId="{C923B35D-5BDD-426E-A3AF-19B969C719AC}" destId="{8AB0F5BC-8363-4164-BA07-196AD7981BF9}" srcOrd="0" destOrd="0" presId="urn:microsoft.com/office/officeart/2005/8/layout/process5"/>
    <dgm:cxn modelId="{B28FA8DC-64F8-4EB6-A6E9-B27893DAD608}" type="presParOf" srcId="{E3B05E64-C361-45BB-87B8-AAF8B22AED8F}" destId="{CD2949C5-A380-443A-994B-8AE1A64FA71E}" srcOrd="2" destOrd="0" presId="urn:microsoft.com/office/officeart/2005/8/layout/process5"/>
    <dgm:cxn modelId="{42D41F93-1E4A-4444-9676-FDAD474BF2A3}" type="presParOf" srcId="{E3B05E64-C361-45BB-87B8-AAF8B22AED8F}" destId="{A43C0C46-1EF0-43E0-8FA5-B491773A0222}" srcOrd="3" destOrd="0" presId="urn:microsoft.com/office/officeart/2005/8/layout/process5"/>
    <dgm:cxn modelId="{C43D40F3-75EE-4109-81FC-20489B3BF7AF}" type="presParOf" srcId="{A43C0C46-1EF0-43E0-8FA5-B491773A0222}" destId="{55FF68AD-F20D-407D-B5E5-6D31BC80F23E}" srcOrd="0" destOrd="0" presId="urn:microsoft.com/office/officeart/2005/8/layout/process5"/>
    <dgm:cxn modelId="{7684BEA8-B3DB-4BDB-8323-20FD17E952D8}" type="presParOf" srcId="{E3B05E64-C361-45BB-87B8-AAF8B22AED8F}" destId="{88318CFF-C8FE-4FE5-A022-406BD0AE27B8}" srcOrd="4" destOrd="0" presId="urn:microsoft.com/office/officeart/2005/8/layout/process5"/>
    <dgm:cxn modelId="{2E563B85-5036-4381-9E3E-2DE6CE8A4F75}" type="presParOf" srcId="{E3B05E64-C361-45BB-87B8-AAF8B22AED8F}" destId="{1564A03A-0438-4143-BBDD-F9B2F7F69EA5}" srcOrd="5" destOrd="0" presId="urn:microsoft.com/office/officeart/2005/8/layout/process5"/>
    <dgm:cxn modelId="{04919AE5-6AD7-4AF6-97F3-AD164243788E}" type="presParOf" srcId="{1564A03A-0438-4143-BBDD-F9B2F7F69EA5}" destId="{DD20F69E-C725-4CF9-BC6B-B41CDE536084}" srcOrd="0" destOrd="0" presId="urn:microsoft.com/office/officeart/2005/8/layout/process5"/>
    <dgm:cxn modelId="{F8A4DA64-C073-403B-8C4F-74C0DB56B9BD}" type="presParOf" srcId="{E3B05E64-C361-45BB-87B8-AAF8B22AED8F}" destId="{D27673EF-0351-40EE-89E3-870323BF2C26}" srcOrd="6" destOrd="0" presId="urn:microsoft.com/office/officeart/2005/8/layout/process5"/>
    <dgm:cxn modelId="{A21EF05B-0774-41F4-B721-4A96A37C0766}" type="presParOf" srcId="{E3B05E64-C361-45BB-87B8-AAF8B22AED8F}" destId="{1AFBEC3F-9A83-4E1A-807B-DED4F2337A79}" srcOrd="7" destOrd="0" presId="urn:microsoft.com/office/officeart/2005/8/layout/process5"/>
    <dgm:cxn modelId="{6F1A6C7C-1421-4151-9302-A4EA5707B597}" type="presParOf" srcId="{1AFBEC3F-9A83-4E1A-807B-DED4F2337A79}" destId="{1FFBE163-F5FE-43CD-9A6F-B286E4D3E154}" srcOrd="0" destOrd="0" presId="urn:microsoft.com/office/officeart/2005/8/layout/process5"/>
    <dgm:cxn modelId="{045216A3-DDF0-4E2D-BBE8-65908FF317A6}" type="presParOf" srcId="{E3B05E64-C361-45BB-87B8-AAF8B22AED8F}" destId="{34F0377B-05D2-403F-A9AF-DAB52ACDE8B1}" srcOrd="8" destOrd="0" presId="urn:microsoft.com/office/officeart/2005/8/layout/process5"/>
    <dgm:cxn modelId="{C9A63A34-902F-4F9D-84B6-3D0A91C6B5D6}" type="presParOf" srcId="{E3B05E64-C361-45BB-87B8-AAF8B22AED8F}" destId="{DF5AF10B-939F-4E33-B214-033B04387EDB}" srcOrd="9" destOrd="0" presId="urn:microsoft.com/office/officeart/2005/8/layout/process5"/>
    <dgm:cxn modelId="{EDC72DCD-A105-4F80-9955-3A17CAD2FB1B}" type="presParOf" srcId="{DF5AF10B-939F-4E33-B214-033B04387EDB}" destId="{96BFF8D2-62EE-4268-AB18-CFB2E29FE776}" srcOrd="0" destOrd="0" presId="urn:microsoft.com/office/officeart/2005/8/layout/process5"/>
    <dgm:cxn modelId="{EC4122EF-E8FA-43D5-803C-6D95DF0EBE34}" type="presParOf" srcId="{E3B05E64-C361-45BB-87B8-AAF8B22AED8F}" destId="{E5A76698-7143-473C-87BA-5C983001ABAB}" srcOrd="10" destOrd="0" presId="urn:microsoft.com/office/officeart/2005/8/layout/process5"/>
    <dgm:cxn modelId="{9FD1C39B-05CC-456F-B9F7-A173DE42109B}" type="presParOf" srcId="{E3B05E64-C361-45BB-87B8-AAF8B22AED8F}" destId="{0F6ABEB3-E99A-407C-AC62-6F5271D3EC53}" srcOrd="11" destOrd="0" presId="urn:microsoft.com/office/officeart/2005/8/layout/process5"/>
    <dgm:cxn modelId="{04D2A77C-326D-4C1D-9C8A-793F3CA24349}" type="presParOf" srcId="{0F6ABEB3-E99A-407C-AC62-6F5271D3EC53}" destId="{B678D0A9-67DC-47E9-9845-8DA3E7A51B7E}" srcOrd="0" destOrd="0" presId="urn:microsoft.com/office/officeart/2005/8/layout/process5"/>
    <dgm:cxn modelId="{79A9A435-29F2-4C33-9FA2-9F71F629E160}" type="presParOf" srcId="{E3B05E64-C361-45BB-87B8-AAF8B22AED8F}" destId="{8B2C4D44-E040-49DA-985E-9BF1474199E9}" srcOrd="12" destOrd="0" presId="urn:microsoft.com/office/officeart/2005/8/layout/process5"/>
    <dgm:cxn modelId="{9D3F57A7-E130-4CD3-A92D-D82F6D1DA01A}" type="presParOf" srcId="{E3B05E64-C361-45BB-87B8-AAF8B22AED8F}" destId="{D404A8EA-3CDA-4E4A-A543-E3EE2C1D211E}" srcOrd="13" destOrd="0" presId="urn:microsoft.com/office/officeart/2005/8/layout/process5"/>
    <dgm:cxn modelId="{D3F40702-18D3-4220-A9C8-29AC12E9079D}" type="presParOf" srcId="{D404A8EA-3CDA-4E4A-A543-E3EE2C1D211E}" destId="{7269B156-E11F-4C33-B72E-9730E79A0BF0}" srcOrd="0" destOrd="0" presId="urn:microsoft.com/office/officeart/2005/8/layout/process5"/>
    <dgm:cxn modelId="{BBCC81B7-92C9-46E0-BD3B-3C35E6A333CD}" type="presParOf" srcId="{E3B05E64-C361-45BB-87B8-AAF8B22AED8F}" destId="{F7039E41-9188-4FC4-86DC-5D2F0F811BEC}" srcOrd="14" destOrd="0" presId="urn:microsoft.com/office/officeart/2005/8/layout/process5"/>
    <dgm:cxn modelId="{F9E40AA9-6813-48AD-A60A-B8519D866642}" type="presParOf" srcId="{E3B05E64-C361-45BB-87B8-AAF8B22AED8F}" destId="{6E223C0A-D7F2-4ACB-94EC-95F640CE733A}" srcOrd="15" destOrd="0" presId="urn:microsoft.com/office/officeart/2005/8/layout/process5"/>
    <dgm:cxn modelId="{7C6AAE75-2765-4D05-B889-12F933485768}" type="presParOf" srcId="{6E223C0A-D7F2-4ACB-94EC-95F640CE733A}" destId="{AEBC2BA2-B35A-42F9-B122-6FEDFF7D5D0E}" srcOrd="0" destOrd="0" presId="urn:microsoft.com/office/officeart/2005/8/layout/process5"/>
    <dgm:cxn modelId="{F05BCE85-08F9-476E-931D-EC7971F36836}" type="presParOf" srcId="{E3B05E64-C361-45BB-87B8-AAF8B22AED8F}" destId="{D2DB4CBA-9314-4279-B7D8-774D4BF25B18}" srcOrd="16" destOrd="0" presId="urn:microsoft.com/office/officeart/2005/8/layout/process5"/>
    <dgm:cxn modelId="{AFF0354C-E83D-4BFF-A621-DBE4941E0FCC}" type="presParOf" srcId="{E3B05E64-C361-45BB-87B8-AAF8B22AED8F}" destId="{D7C1D79E-9602-43A8-AF93-3F2D6246AE17}" srcOrd="17" destOrd="0" presId="urn:microsoft.com/office/officeart/2005/8/layout/process5"/>
    <dgm:cxn modelId="{467FAE47-B21B-47C8-B435-2535869F8709}" type="presParOf" srcId="{D7C1D79E-9602-43A8-AF93-3F2D6246AE17}" destId="{C6A9D583-6970-466B-8BEE-0B83FAA9FB52}" srcOrd="0" destOrd="0" presId="urn:microsoft.com/office/officeart/2005/8/layout/process5"/>
    <dgm:cxn modelId="{A85897F0-F956-4AA9-8A6F-12AFAE2ED954}" type="presParOf" srcId="{E3B05E64-C361-45BB-87B8-AAF8B22AED8F}" destId="{8E1EEDB8-328C-46A4-9CC5-D4F70CB7CBBA}" srcOrd="18" destOrd="0" presId="urn:microsoft.com/office/officeart/2005/8/layout/process5"/>
    <dgm:cxn modelId="{CBBA95EC-82D4-4143-9FE7-B5F96101653F}" type="presParOf" srcId="{E3B05E64-C361-45BB-87B8-AAF8B22AED8F}" destId="{D1652729-3205-4209-B9C1-53861AB9DE5D}" srcOrd="19" destOrd="0" presId="urn:microsoft.com/office/officeart/2005/8/layout/process5"/>
    <dgm:cxn modelId="{09771BA7-C9CE-41F1-8891-6A01D202E169}" type="presParOf" srcId="{D1652729-3205-4209-B9C1-53861AB9DE5D}" destId="{D637DB27-8EEB-4BE7-ABD8-B6393C22594E}" srcOrd="0" destOrd="0" presId="urn:microsoft.com/office/officeart/2005/8/layout/process5"/>
    <dgm:cxn modelId="{8CD00C9F-9F76-4A68-9D5B-309D65A71F30}" type="presParOf" srcId="{E3B05E64-C361-45BB-87B8-AAF8B22AED8F}" destId="{57EA16BF-19C2-424A-8816-26508A386903}" srcOrd="20" destOrd="0" presId="urn:microsoft.com/office/officeart/2005/8/layout/process5"/>
    <dgm:cxn modelId="{6B3C68AF-CDD1-4E41-9FA1-7788513E1BE6}" type="presParOf" srcId="{E3B05E64-C361-45BB-87B8-AAF8B22AED8F}" destId="{F742192E-3801-41D9-B244-5B89A94AA4CD}" srcOrd="21" destOrd="0" presId="urn:microsoft.com/office/officeart/2005/8/layout/process5"/>
    <dgm:cxn modelId="{11C2CD87-4054-4A84-B12C-B90DA6FF891E}" type="presParOf" srcId="{F742192E-3801-41D9-B244-5B89A94AA4CD}" destId="{57DFD83B-B914-4EAB-A319-5349F2C41BA1}" srcOrd="0" destOrd="0" presId="urn:microsoft.com/office/officeart/2005/8/layout/process5"/>
    <dgm:cxn modelId="{E5AB2F76-02CD-4AF0-8A7E-5EE19DE94571}" type="presParOf" srcId="{E3B05E64-C361-45BB-87B8-AAF8B22AED8F}" destId="{FA845330-3A85-48B7-85DE-7683A27D58D1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7009A-A82B-4DFD-85EC-C3A60ABEEF48}" type="datetimeFigureOut">
              <a:rPr lang="fa-IR" smtClean="0"/>
              <a:t>1442/11/19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737720-110D-416B-875F-4709ED68DF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673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705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498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935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875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461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20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019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7720-110D-416B-875F-4709ED68DF47}" type="slidenum">
              <a:rPr lang="fa-IR" smtClean="0"/>
              <a:t>63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4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5696-9015-46BD-B812-44A656AEF16C}" type="datetime8">
              <a:rPr lang="fa-IR" smtClean="0"/>
              <a:t>21/ژوئن/28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90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F373-B71B-4761-9130-637037F6AB78}" type="datetime8">
              <a:rPr lang="fa-IR" smtClean="0"/>
              <a:t>21/ژوئن/28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709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E53-38C4-45C3-B00D-6B9C222BD324}" type="datetime8">
              <a:rPr lang="fa-IR" smtClean="0"/>
              <a:t>21/ژوئن/28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39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160"/>
            <a:ext cx="11150406" cy="752475"/>
          </a:xfrm>
          <a:solidFill>
            <a:srgbClr val="33CCCC"/>
          </a:solidFill>
          <a:effectLst/>
        </p:spPr>
        <p:txBody>
          <a:bodyPr/>
          <a:lstStyle>
            <a:lvl1pPr algn="just">
              <a:defRPr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Roy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5" y="1301637"/>
            <a:ext cx="11843655" cy="4875325"/>
          </a:xfrm>
        </p:spPr>
        <p:txBody>
          <a:bodyPr/>
          <a:lstStyle>
            <a:lvl1pPr marL="0" indent="0" algn="just">
              <a:buNone/>
              <a:defRPr>
                <a:latin typeface="Adobe Arabic" panose="02040503050201020203" pitchFamily="18" charset="-78"/>
                <a:cs typeface="Adobe Arabic" panose="02040503050201020203" pitchFamily="18" charset="-78"/>
              </a:defRPr>
            </a:lvl1pPr>
            <a:lvl2pPr marL="457200" indent="0" algn="just">
              <a:buNone/>
              <a:defRPr>
                <a:latin typeface="Adobe Arabic" panose="02040503050201020203" pitchFamily="18" charset="-78"/>
                <a:cs typeface="Adobe Arabic" panose="02040503050201020203" pitchFamily="18" charset="-78"/>
              </a:defRPr>
            </a:lvl2pPr>
            <a:lvl3pPr marL="914400" indent="0" algn="just">
              <a:buNone/>
              <a:defRPr>
                <a:latin typeface="Adobe Arabic" panose="02040503050201020203" pitchFamily="18" charset="-78"/>
                <a:cs typeface="Adobe Arabic" panose="02040503050201020203" pitchFamily="18" charset="-78"/>
              </a:defRPr>
            </a:lvl3pPr>
            <a:lvl4pPr marL="1371600" indent="0" algn="just">
              <a:buNone/>
              <a:defRPr>
                <a:latin typeface="Adobe Arabic" panose="02040503050201020203" pitchFamily="18" charset="-78"/>
                <a:cs typeface="Adobe Arabic" panose="02040503050201020203" pitchFamily="18" charset="-78"/>
              </a:defRPr>
            </a:lvl4pPr>
            <a:lvl5pPr marL="1828800" indent="0" algn="just">
              <a:buNone/>
              <a:defRPr>
                <a:latin typeface="Adobe Arabic" panose="02040503050201020203" pitchFamily="18" charset="-78"/>
                <a:cs typeface="Adobe Arabic" panose="02040503050201020203" pitchFamily="18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28849"/>
            <a:ext cx="12192000" cy="486229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latin typeface="A Ordibehesht" panose="02000503000000020002" pitchFamily="2" charset="-78"/>
                <a:ea typeface="A Ordibehesht" panose="02000503000000020002" pitchFamily="2" charset="-78"/>
                <a:cs typeface="B Roya" panose="00000400000000000000" pitchFamily="2" charset="-78"/>
              </a:rPr>
              <a:t>کارگاه ســـواد رسانه‌ای  </a:t>
            </a:r>
            <a:r>
              <a:rPr lang="fa-IR" sz="2800" b="1" dirty="0" smtClean="0">
                <a:solidFill>
                  <a:schemeClr val="bg1"/>
                </a:solidFill>
                <a:latin typeface="A Ordibehesht" panose="02000503000000020002" pitchFamily="2" charset="-78"/>
                <a:ea typeface="A Ordibehesht" panose="02000503000000020002" pitchFamily="2" charset="-78"/>
                <a:cs typeface="B Roya" panose="00000400000000000000" pitchFamily="2" charset="-78"/>
              </a:rPr>
              <a:t>	         مدرس: حمید مسعودی  	                      	بهـــار 1400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11334749" y="254160"/>
            <a:ext cx="778669" cy="752475"/>
          </a:xfrm>
          <a:prstGeom prst="frame">
            <a:avLst>
              <a:gd name="adj1" fmla="val 26668"/>
            </a:avLst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15" y="447834"/>
            <a:ext cx="1434389" cy="365125"/>
          </a:xfrm>
        </p:spPr>
        <p:txBody>
          <a:bodyPr/>
          <a:lstStyle>
            <a:lvl1pPr algn="ctr" rtl="1">
              <a:defRPr sz="1800" b="1">
                <a:solidFill>
                  <a:schemeClr val="bg1"/>
                </a:solidFill>
                <a:cs typeface="B Roya" panose="00000400000000000000" pitchFamily="2" charset="-78"/>
              </a:defRPr>
            </a:lvl1pPr>
          </a:lstStyle>
          <a:p>
            <a:fld id="{4953D5BA-DABB-465D-B03E-BA5068502344}" type="slidenum">
              <a:rPr lang="fa-IR" sz="2400" smtClean="0"/>
              <a:pPr/>
              <a:t>‹#›</a:t>
            </a:fld>
            <a:r>
              <a:rPr lang="fa-IR" sz="2400" dirty="0" smtClean="0"/>
              <a:t>/</a:t>
            </a:r>
            <a:r>
              <a:rPr lang="fa-IR" dirty="0" smtClean="0"/>
              <a:t>68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132989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64B1-D106-4A0C-A768-0720C0A1BC11}" type="datetime8">
              <a:rPr lang="fa-IR" smtClean="0"/>
              <a:t>21/ژوئن/28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756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6341-F763-46F1-A2E1-0361A0A3FC1B}" type="datetime8">
              <a:rPr lang="fa-IR" smtClean="0"/>
              <a:t>21/ژوئن/28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647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7AD8-2990-48F2-A27F-0A598D2F50FC}" type="datetime8">
              <a:rPr lang="fa-IR" smtClean="0"/>
              <a:t>21/ژوئن/28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601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4171-D524-48A2-80BB-D57CF9094E7F}" type="datetime8">
              <a:rPr lang="fa-IR" smtClean="0"/>
              <a:t>21/ژوئن/28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6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2ECE-2B2B-487E-A66E-AD9E889D11E4}" type="datetime8">
              <a:rPr lang="fa-IR" smtClean="0"/>
              <a:t>21/ژوئن/28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556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F6E-D60F-4756-82E2-C4C773610797}" type="datetime8">
              <a:rPr lang="fa-IR" smtClean="0"/>
              <a:t>21/ژوئن/28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00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4C9-DD1C-4468-A0AA-5DED2B0C90F8}" type="datetime8">
              <a:rPr lang="fa-IR" smtClean="0"/>
              <a:t>21/ژوئن/28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44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59FA-133A-4838-B0B6-2AE67B1AC5F4}" type="datetime8">
              <a:rPr lang="fa-IR" smtClean="0"/>
              <a:t>21/ژوئن/28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D5BA-DABB-465D-B03E-BA50685023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57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0619" y="2868460"/>
            <a:ext cx="5529593" cy="50187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a-IR" sz="6000" dirty="0" smtClean="0">
                <a:cs typeface="A EntezareZohoor B3" panose="00000700000000000000" pitchFamily="2" charset="-78"/>
              </a:rPr>
              <a:t>بسم‌الله‌الرحمن‌الرحیم</a:t>
            </a:r>
            <a:endParaRPr lang="fa-IR" sz="6000" dirty="0">
              <a:cs typeface="A EntezareZohoor B3" panose="000007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806007" y="3119398"/>
            <a:ext cx="13825" cy="35500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669164" y="0"/>
            <a:ext cx="13826" cy="31193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چیست؟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10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82246" y="3790850"/>
            <a:ext cx="9116988" cy="1695108"/>
          </a:xfrm>
        </p:spPr>
        <p:txBody>
          <a:bodyPr>
            <a:noAutofit/>
          </a:bodyPr>
          <a:lstStyle/>
          <a:p>
            <a:r>
              <a:rPr lang="fa-IR" sz="3600" b="1" dirty="0">
                <a:cs typeface="B Yekan" panose="00000400000000000000" pitchFamily="2" charset="-78"/>
              </a:rPr>
              <a:t>آموزش سواد </a:t>
            </a:r>
            <a:r>
              <a:rPr lang="fa-IR" sz="3600" b="1" dirty="0" smtClean="0">
                <a:cs typeface="B Yekan" panose="00000400000000000000" pitchFamily="2" charset="-78"/>
              </a:rPr>
              <a:t>رسانه‌ای </a:t>
            </a:r>
            <a:r>
              <a:rPr lang="fa-IR" sz="3600" b="1" dirty="0">
                <a:cs typeface="B Yekan" panose="00000400000000000000" pitchFamily="2" charset="-78"/>
              </a:rPr>
              <a:t>به مردم در تمام سنین کمک می کند تا متفکران انتقادی، ارتباط </a:t>
            </a:r>
            <a:r>
              <a:rPr lang="fa-IR" sz="3600" b="1" dirty="0" smtClean="0">
                <a:cs typeface="B Yekan" panose="00000400000000000000" pitchFamily="2" charset="-78"/>
              </a:rPr>
              <a:t>برقرارکنندگان اثرگذار </a:t>
            </a:r>
            <a:r>
              <a:rPr lang="fa-IR" sz="3600" b="1" dirty="0">
                <a:cs typeface="B Yekan" panose="00000400000000000000" pitchFamily="2" charset="-78"/>
              </a:rPr>
              <a:t>و شهروندان فعال باشند. </a:t>
            </a:r>
            <a:endParaRPr lang="fa-IR" sz="3600" b="1" dirty="0" smtClean="0">
              <a:cs typeface="B Yekan" panose="00000400000000000000" pitchFamily="2" charset="-78"/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1175419" y="1717810"/>
            <a:ext cx="206828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Left Bracket 16"/>
          <p:cNvSpPr/>
          <p:nvPr/>
        </p:nvSpPr>
        <p:spPr>
          <a:xfrm flipH="1">
            <a:off x="10499234" y="1717811"/>
            <a:ext cx="217715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47" y="1940162"/>
            <a:ext cx="9170632" cy="17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9631" y="1695450"/>
            <a:ext cx="6749670" cy="372419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/>
            <a:r>
              <a:rPr lang="fa-IR" sz="8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ابعاد و اجزای اصلی سواد رسانه‌ای</a:t>
            </a:r>
          </a:p>
        </p:txBody>
      </p:sp>
    </p:spTree>
    <p:extLst>
      <p:ext uri="{BB962C8B-B14F-4D97-AF65-F5344CB8AC3E}">
        <p14:creationId xmlns:p14="http://schemas.microsoft.com/office/powerpoint/2010/main" val="15226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عناصر کلیدی در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12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4" y="1200309"/>
            <a:ext cx="3770085" cy="4890510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886199" y="1301637"/>
            <a:ext cx="8073571" cy="4875325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هویت؛ </a:t>
            </a:r>
            <a:r>
              <a:rPr lang="fa-IR" sz="3200" dirty="0" smtClean="0"/>
              <a:t>تمام پیام‌های رسانه‌ای تولید می‌شوند.</a:t>
            </a:r>
          </a:p>
          <a:p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قالب؛ </a:t>
            </a:r>
            <a:r>
              <a:rPr lang="fa-IR" sz="3200" dirty="0" smtClean="0"/>
              <a:t>پیام‌های تولید شده در رسانه‌ها، با استفاده از زبان خلاقانه توأم با قواعد خاص خود اشاعه می‌یابند.</a:t>
            </a:r>
          </a:p>
          <a:p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مخاطب؛ </a:t>
            </a:r>
            <a:r>
              <a:rPr lang="fa-IR" sz="3200" dirty="0" smtClean="0"/>
              <a:t>افراد مختلف، یک پیام رسانه‌ای مشابه را به صورتی متفاوت از دیگری درک می‌کنند.</a:t>
            </a:r>
          </a:p>
          <a:p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محتوا؛ </a:t>
            </a:r>
            <a:r>
              <a:rPr lang="fa-IR" sz="3200" dirty="0" smtClean="0"/>
              <a:t>رسانه‌ها، ارزش‌ها و نقطه‌نظرهای نهادینه شده‌ای دارند.</a:t>
            </a:r>
          </a:p>
          <a:p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هدف؛ </a:t>
            </a:r>
            <a:r>
              <a:rPr lang="fa-IR" sz="3200" dirty="0" smtClean="0"/>
              <a:t>اغلب پیام‌های رسانه‌ای برای کسب منفعت و قدرت سازمان‌دهی می‌شوند.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5032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چارچوب </a:t>
            </a:r>
            <a:r>
              <a:rPr lang="fa-IR" dirty="0"/>
              <a:t>سواد رسانه‌های نوین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13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5230906" y="1141460"/>
            <a:ext cx="6728864" cy="4875325"/>
          </a:xfrm>
        </p:spPr>
        <p:txBody>
          <a:bodyPr>
            <a:noAutofit/>
          </a:bodyPr>
          <a:lstStyle/>
          <a:p>
            <a:r>
              <a:rPr lang="fa-IR" sz="2300" b="1" dirty="0">
                <a:solidFill>
                  <a:srgbClr val="FF0000"/>
                </a:solidFill>
                <a:cs typeface="B Roya" panose="00000400000000000000" pitchFamily="2" charset="-78"/>
              </a:rPr>
              <a:t>1- مصرف‌کننده کارکردی، </a:t>
            </a:r>
            <a:r>
              <a:rPr lang="fa-IR" sz="2300" dirty="0">
                <a:cs typeface="B Roya" panose="00000400000000000000" pitchFamily="2" charset="-78"/>
              </a:rPr>
              <a:t>فردی است که می‌تواند به محتوای رسانه‌ای دسترسی داشته باشد آنچه را از طریق رسانه منتقل شده است درک کند.</a:t>
            </a:r>
            <a:endParaRPr lang="en-US" sz="2300" dirty="0">
              <a:cs typeface="B Roya" panose="00000400000000000000" pitchFamily="2" charset="-78"/>
            </a:endParaRPr>
          </a:p>
          <a:p>
            <a:r>
              <a:rPr lang="fa-IR" sz="2300" b="1" dirty="0">
                <a:solidFill>
                  <a:srgbClr val="FF0000"/>
                </a:solidFill>
                <a:cs typeface="B Roya" panose="00000400000000000000" pitchFamily="2" charset="-78"/>
              </a:rPr>
              <a:t>2- مصرف‌کننده انتقادی، </a:t>
            </a:r>
            <a:r>
              <a:rPr lang="fa-IR" sz="2300" dirty="0">
                <a:cs typeface="B Roya" panose="00000400000000000000" pitchFamily="2" charset="-78"/>
              </a:rPr>
              <a:t>فردی است که محتوای رسانه‌ای را بر اساس زمینه‌های اجتماعی، اقتصادی، سیاسی و فرهنگی آن می‌فهمد. این مصرف‌کننده درک خوبی از ساخت پیام رسانه‌ای، ارزش‌ها، هدف و ایدئولوژی‌های نهفته در آن دارد.</a:t>
            </a:r>
            <a:endParaRPr lang="en-US" sz="2300" dirty="0">
              <a:cs typeface="B Roya" panose="00000400000000000000" pitchFamily="2" charset="-78"/>
            </a:endParaRPr>
          </a:p>
          <a:p>
            <a:r>
              <a:rPr lang="fa-IR" sz="2300" b="1" dirty="0">
                <a:solidFill>
                  <a:srgbClr val="FF0000"/>
                </a:solidFill>
                <a:cs typeface="B Roya" panose="00000400000000000000" pitchFamily="2" charset="-78"/>
              </a:rPr>
              <a:t>3-تولید-مصرف‌کننده کارکردی، </a:t>
            </a:r>
            <a:r>
              <a:rPr lang="fa-IR" sz="2300" dirty="0">
                <a:cs typeface="B Roya" panose="00000400000000000000" pitchFamily="2" charset="-78"/>
              </a:rPr>
              <a:t>فردی است که می‌داند چگونه برای رسانه‌های نوین پیام تولید کند و در فضاهای مختلف رسانه‌های نوین مشارکت کند.</a:t>
            </a:r>
            <a:endParaRPr lang="en-US" sz="2300" dirty="0">
              <a:cs typeface="B Roya" panose="00000400000000000000" pitchFamily="2" charset="-78"/>
            </a:endParaRPr>
          </a:p>
          <a:p>
            <a:r>
              <a:rPr lang="fa-IR" sz="2300" b="1" dirty="0">
                <a:solidFill>
                  <a:srgbClr val="FF0000"/>
                </a:solidFill>
                <a:cs typeface="B Roya" panose="00000400000000000000" pitchFamily="2" charset="-78"/>
              </a:rPr>
              <a:t>4- تولید-مصرف کنندة انتقادی</a:t>
            </a:r>
            <a:r>
              <a:rPr lang="fa-IR" sz="2300" dirty="0">
                <a:cs typeface="B Roya" panose="00000400000000000000" pitchFamily="2" charset="-78"/>
              </a:rPr>
              <a:t>، فردی است که موقعیت خود را درک کرده و ساخت رسانه، انتشار از طریق رسانه و مشارکت در رسانه را می‌شناسد. وی قادر است ارزش‌های اجتماعی خود را به طرز پیچیده‌ای در ساخت رسانه‌ای خودش وارد و از پیام رسانه‌ای به بهترین نحو استفاده کند</a:t>
            </a:r>
            <a:r>
              <a:rPr lang="fa-IR" sz="2300" dirty="0" smtClean="0">
                <a:cs typeface="B Roya" panose="00000400000000000000" pitchFamily="2" charset="-78"/>
              </a:rPr>
              <a:t>.</a:t>
            </a:r>
            <a:endParaRPr lang="en-US" sz="2300" dirty="0">
              <a:cs typeface="B Roy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1006635"/>
            <a:ext cx="51720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سه فلسفه آموزش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14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97400" y="1867149"/>
            <a:ext cx="9116988" cy="3749121"/>
          </a:xfrm>
        </p:spPr>
        <p:txBody>
          <a:bodyPr>
            <a:noAutofit/>
          </a:bodyPr>
          <a:lstStyle/>
          <a:p>
            <a:r>
              <a:rPr lang="fa-IR" dirty="0">
                <a:cs typeface="B Yekan" panose="00000400000000000000" pitchFamily="2" charset="-78"/>
              </a:rPr>
              <a:t>مرکز تحقیقات سواد رسانه‌ای اروپا، سه فلسفه برای آموزش سواد رسانه‌ای مطرح می‌کند: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fa-IR" dirty="0">
                <a:cs typeface="B Yekan" panose="00000400000000000000" pitchFamily="2" charset="-78"/>
              </a:rPr>
              <a:t>سواد رسانه‌ای، آموزشی برای زندگی در دنیای رسانه‌های جهانی است.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fa-IR" dirty="0">
                <a:cs typeface="B Yekan" panose="00000400000000000000" pitchFamily="2" charset="-78"/>
              </a:rPr>
              <a:t>قلب سواد رسانه‌ای، پرسش آگاهانه است.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fa-IR" dirty="0">
                <a:cs typeface="B Yekan" panose="00000400000000000000" pitchFamily="2" charset="-78"/>
              </a:rPr>
              <a:t>سواد رسانه‌ای جایگزینی برای سانسور، تحریم یا سرزنش رسانه است. </a:t>
            </a:r>
          </a:p>
          <a:p>
            <a:pPr algn="l"/>
            <a:r>
              <a:rPr lang="fa-IR" sz="1800" b="1" dirty="0">
                <a:cs typeface="B Yekan" panose="00000400000000000000" pitchFamily="2" charset="-78"/>
              </a:rPr>
              <a:t>(طلوعی، 1391)</a:t>
            </a:r>
          </a:p>
        </p:txBody>
      </p:sp>
      <p:sp>
        <p:nvSpPr>
          <p:cNvPr id="9" name="Left Bracket 8"/>
          <p:cNvSpPr/>
          <p:nvPr/>
        </p:nvSpPr>
        <p:spPr>
          <a:xfrm>
            <a:off x="1390572" y="1475762"/>
            <a:ext cx="206828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Left Bracket 9"/>
          <p:cNvSpPr/>
          <p:nvPr/>
        </p:nvSpPr>
        <p:spPr>
          <a:xfrm flipH="1">
            <a:off x="10714387" y="1475763"/>
            <a:ext cx="217715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35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اهداف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15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353482"/>
              </p:ext>
            </p:extLst>
          </p:nvPr>
        </p:nvGraphicFramePr>
        <p:xfrm>
          <a:off x="1354485" y="961479"/>
          <a:ext cx="10340986" cy="517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6115" y="5589875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a-IR" dirty="0">
                <a:cs typeface="A EntezareZohoor B3" panose="00000700000000000000" pitchFamily="2" charset="-78"/>
              </a:rPr>
              <a:t>(مختاباد و همکاران، 1396)</a:t>
            </a:r>
            <a:endParaRPr lang="fa-IR" sz="1100" dirty="0">
              <a:cs typeface="A EntezareZohoor B3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07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260AB-6978-4851-A0C4-0EE45045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A4260AB-6978-4851-A0C4-0EE45045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A4260AB-6978-4851-A0C4-0EE45045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CB400C-28AA-46C6-BDEF-1E4ADE45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E7CB400C-28AA-46C6-BDEF-1E4ADE45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7CB400C-28AA-46C6-BDEF-1E4ADE45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3B6B4D-4283-44F8-B6CB-30BDF82D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13B6B4D-4283-44F8-B6CB-30BDF82D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13B6B4D-4283-44F8-B6CB-30BDF82D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برخي اصول سواد رسانه‌اي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16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6370" y="1749779"/>
            <a:ext cx="6306054" cy="3749121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A EntezareZohoor B3" panose="00000700000000000000" pitchFamily="2" charset="-78"/>
              </a:rPr>
              <a:t>1</a:t>
            </a:r>
            <a:r>
              <a:rPr lang="fa-IR" sz="3200" dirty="0">
                <a:cs typeface="A EntezareZohoor B3" panose="00000700000000000000" pitchFamily="2" charset="-78"/>
              </a:rPr>
              <a:t>. ساختگي و سازه‌اي بودن رسانه‌ها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2. بازسازي واقعيت توسط رسانه‌ها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3. كسب مفهوم موردنظر مخاطبان از رسانه‌ها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4. تجاري‌بودن محصولات رسانه‌اي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5. حضور پيام‌هاي ايدئولوژيكي و ارزشي در رسانه‌ها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6. جهت‌گيري سياسي و اجتماعي در رسانه‌ها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۷. توجه به اصل زيبايي‌شناختي در رسانه‌ها</a:t>
            </a:r>
          </a:p>
          <a:p>
            <a:pPr algn="l"/>
            <a:r>
              <a:rPr lang="fa-IR" sz="2400" dirty="0" smtClean="0">
                <a:cs typeface="A EntezareZohoor B3" panose="00000700000000000000" pitchFamily="2" charset="-78"/>
              </a:rPr>
              <a:t>قاسمي</a:t>
            </a:r>
            <a:r>
              <a:rPr lang="fa-IR" sz="2400" dirty="0">
                <a:cs typeface="A EntezareZohoor B3" panose="00000700000000000000" pitchFamily="2" charset="-78"/>
              </a:rPr>
              <a:t>، 1385</a:t>
            </a:r>
          </a:p>
        </p:txBody>
      </p:sp>
      <p:sp>
        <p:nvSpPr>
          <p:cNvPr id="6" name="Left Bracket 5"/>
          <p:cNvSpPr/>
          <p:nvPr/>
        </p:nvSpPr>
        <p:spPr>
          <a:xfrm>
            <a:off x="2386991" y="1640614"/>
            <a:ext cx="149379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Bracket 6"/>
          <p:cNvSpPr/>
          <p:nvPr/>
        </p:nvSpPr>
        <p:spPr>
          <a:xfrm flipH="1">
            <a:off x="8842424" y="1640614"/>
            <a:ext cx="217715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7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اگر سواد رسانه‌ای نداشته باشیم!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17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1153" y="1640614"/>
            <a:ext cx="9588100" cy="3225800"/>
          </a:xfrm>
        </p:spPr>
        <p:txBody>
          <a:bodyPr>
            <a:noAutofit/>
          </a:bodyPr>
          <a:lstStyle/>
          <a:p>
            <a:r>
              <a:rPr lang="fa-IR" sz="3200" dirty="0">
                <a:cs typeface="A EntezareZohoor B3" panose="00000700000000000000" pitchFamily="2" charset="-78"/>
              </a:rPr>
              <a:t>چگونگي استفاده از رسانه‌ها و منابع اطلاعاتي را به درستی فرا نمی‌گیریم.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طعمه‌هاي اصلي کلاهبرداران و شیادان در فضاهاي رسانه‌اي می‌شویم.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همچنان بر دور باطل بی‌سوادی در فضای رسانه باقی می‌مانیم.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نگاه نقادانه‌اي به رسانه‌ها، اخبار و اطلاعات پیدا نمی‌کنیم.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تنها تأثیرپذیر از رسانه می‌شویم؛ بدون فکر!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هویت خود را از دست می‌دهیم.</a:t>
            </a:r>
          </a:p>
          <a:p>
            <a:r>
              <a:rPr lang="fa-IR" sz="3200" dirty="0">
                <a:cs typeface="A EntezareZohoor B3" panose="00000700000000000000" pitchFamily="2" charset="-78"/>
              </a:rPr>
              <a:t>خلاقیت‌مان کور می‌شود</a:t>
            </a:r>
            <a:r>
              <a:rPr lang="fa-IR" sz="3200" dirty="0" smtClean="0">
                <a:cs typeface="A EntezareZohoor B3" panose="00000700000000000000" pitchFamily="2" charset="-78"/>
              </a:rPr>
              <a:t>.</a:t>
            </a:r>
            <a:endParaRPr lang="fa-IR" sz="3200" dirty="0">
              <a:cs typeface="A EntezareZohoor B3" panose="00000700000000000000" pitchFamily="2" charset="-78"/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539141" y="1640614"/>
            <a:ext cx="149379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Bracket 6"/>
          <p:cNvSpPr/>
          <p:nvPr/>
        </p:nvSpPr>
        <p:spPr>
          <a:xfrm flipH="1">
            <a:off x="11337974" y="1640614"/>
            <a:ext cx="217715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05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رسانه‌ها چگونه از بی‌سوادی ما سوءاستفاده می‌کنند؟!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18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5558066"/>
              </p:ext>
            </p:extLst>
          </p:nvPr>
        </p:nvGraphicFramePr>
        <p:xfrm>
          <a:off x="2032000" y="1297858"/>
          <a:ext cx="8128000" cy="466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4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پذیرش اخبار جعلی!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19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pSp>
        <p:nvGrpSpPr>
          <p:cNvPr id="5" name="Group 4"/>
          <p:cNvGrpSpPr/>
          <p:nvPr/>
        </p:nvGrpSpPr>
        <p:grpSpPr>
          <a:xfrm>
            <a:off x="1492919" y="1666917"/>
            <a:ext cx="9226326" cy="3858286"/>
            <a:chOff x="996208" y="1666917"/>
            <a:chExt cx="9226326" cy="3858286"/>
          </a:xfrm>
        </p:grpSpPr>
        <p:sp>
          <p:nvSpPr>
            <p:cNvPr id="6" name="Left Bracket 5"/>
            <p:cNvSpPr/>
            <p:nvPr/>
          </p:nvSpPr>
          <p:spPr>
            <a:xfrm>
              <a:off x="996208" y="1666917"/>
              <a:ext cx="149379" cy="3858286"/>
            </a:xfrm>
            <a:prstGeom prst="lef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Left Bracket 6"/>
            <p:cNvSpPr/>
            <p:nvPr/>
          </p:nvSpPr>
          <p:spPr>
            <a:xfrm flipH="1">
              <a:off x="10004819" y="1666917"/>
              <a:ext cx="217715" cy="3858286"/>
            </a:xfrm>
            <a:prstGeom prst="leftBracket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587" y="2073107"/>
              <a:ext cx="8859232" cy="3045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465" y="5170846"/>
            <a:ext cx="3213847" cy="50187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fa-IR" sz="3200" dirty="0" smtClean="0">
                <a:cs typeface="A EntezareZohoor B3" panose="00000700000000000000" pitchFamily="2" charset="-78"/>
              </a:rPr>
              <a:t>حمید مسعودی</a:t>
            </a:r>
            <a:endParaRPr lang="fa-IR" sz="3200" dirty="0">
              <a:cs typeface="A EntezareZohoor B3" panose="000007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04038" y="193249"/>
            <a:ext cx="5756705" cy="4618675"/>
            <a:chOff x="3142088" y="1133228"/>
            <a:chExt cx="5756705" cy="4618675"/>
          </a:xfrm>
        </p:grpSpPr>
        <p:grpSp>
          <p:nvGrpSpPr>
            <p:cNvPr id="6" name="Group 5"/>
            <p:cNvGrpSpPr/>
            <p:nvPr/>
          </p:nvGrpSpPr>
          <p:grpSpPr>
            <a:xfrm>
              <a:off x="3267636" y="1133228"/>
              <a:ext cx="5505611" cy="3452219"/>
              <a:chOff x="542176" y="91440"/>
              <a:chExt cx="11176228" cy="676656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35" t="3542" r="14544" b="29498"/>
              <a:stretch/>
            </p:blipFill>
            <p:spPr>
              <a:xfrm>
                <a:off x="542176" y="91440"/>
                <a:ext cx="11176228" cy="6766560"/>
              </a:xfrm>
              <a:prstGeom prst="rect">
                <a:avLst/>
              </a:prstGeom>
            </p:spPr>
          </p:pic>
          <p:pic>
            <p:nvPicPr>
              <p:cNvPr id="11" name="Picture 2" descr="https://cdn1.iconfinder.com/data/icons/simple-icons/4096/trakt-4096-black.pn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984" t="16599" r="16984" b="16599"/>
              <a:stretch/>
            </p:blipFill>
            <p:spPr bwMode="auto">
              <a:xfrm>
                <a:off x="1920153" y="2472303"/>
                <a:ext cx="2816948" cy="2672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3142088" y="4585447"/>
              <a:ext cx="57567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3200" b="1" dirty="0">
                  <a:cs typeface="B Roya" panose="00000400000000000000" pitchFamily="2" charset="-78"/>
                </a:rPr>
                <a:t>و دسترسی سالم فرزندان به فضای مجازی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69511" y="5167128"/>
              <a:ext cx="21018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3200" b="1" dirty="0" smtClean="0">
                  <a:cs typeface="B Roya" panose="00000400000000000000" pitchFamily="2" charset="-78"/>
                </a:rPr>
                <a:t>«ویژة والدین»</a:t>
              </a:r>
              <a:endParaRPr lang="fa-IR" sz="3200" b="1" dirty="0">
                <a:cs typeface="B Roya" panose="000004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66" y="0"/>
            <a:ext cx="1707788" cy="6858000"/>
            <a:chOff x="107566" y="0"/>
            <a:chExt cx="1707788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107576" y="0"/>
              <a:ext cx="1707777" cy="6858000"/>
              <a:chOff x="107576" y="0"/>
              <a:chExt cx="1707777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07576" y="0"/>
                <a:ext cx="1707777" cy="6858000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886" y="542045"/>
                <a:ext cx="1409149" cy="718000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107566" y="5143864"/>
              <a:ext cx="170778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2800" b="1" dirty="0" smtClean="0">
                  <a:solidFill>
                    <a:srgbClr val="FFFF00"/>
                  </a:solidFill>
                  <a:latin typeface="IRANSans" panose="02040503050201020203" pitchFamily="18" charset="-78"/>
                  <a:ea typeface="Calibri" panose="020F0502020204030204" pitchFamily="34" charset="0"/>
                  <a:cs typeface="IRANSans" panose="02040503050201020203" pitchFamily="18" charset="-78"/>
                </a:rPr>
                <a:t>کـــارگاه </a:t>
              </a:r>
              <a:endParaRPr lang="fa-IR" sz="2400" b="1" dirty="0" smtClean="0">
                <a:solidFill>
                  <a:srgbClr val="FFFF00"/>
                </a:solidFill>
                <a:latin typeface="IRANSans" panose="02040503050201020203" pitchFamily="18" charset="-78"/>
                <a:ea typeface="Calibri" panose="020F0502020204030204" pitchFamily="34" charset="0"/>
                <a:cs typeface="IRANSans" panose="02040503050201020203" pitchFamily="18" charset="-78"/>
              </a:endParaRPr>
            </a:p>
            <a:p>
              <a:pPr algn="ctr"/>
              <a:r>
                <a:rPr lang="fa-IR" sz="2400" b="1" dirty="0" smtClean="0">
                  <a:solidFill>
                    <a:srgbClr val="FFFF00"/>
                  </a:solidFill>
                  <a:latin typeface="IRANSans" panose="02040503050201020203" pitchFamily="18" charset="-78"/>
                  <a:ea typeface="Calibri" panose="020F0502020204030204" pitchFamily="34" charset="0"/>
                  <a:cs typeface="IRANSans" panose="02040503050201020203" pitchFamily="18" charset="-78"/>
                </a:rPr>
                <a:t>مهارت‌افزایی</a:t>
              </a:r>
              <a:endParaRPr lang="en-US" b="1" dirty="0">
                <a:solidFill>
                  <a:srgbClr val="FFFF00"/>
                </a:solidFill>
                <a:effectLst/>
                <a:latin typeface="IRANSans" panose="02040503050201020203" pitchFamily="18" charset="-78"/>
                <a:ea typeface="Calibri" panose="020F0502020204030204" pitchFamily="34" charset="0"/>
                <a:cs typeface="IRANSans" panose="02040503050201020203" pitchFamily="18" charset="-78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56" r="13099"/>
          <a:stretch/>
        </p:blipFill>
        <p:spPr>
          <a:xfrm>
            <a:off x="188028" y="1897484"/>
            <a:ext cx="1531795" cy="19237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68191" y="5711126"/>
            <a:ext cx="3028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cs typeface="B Roya" panose="00000400000000000000" pitchFamily="2" charset="-78"/>
              </a:rPr>
              <a:t>استادیار جامعه‌شناسی دانشگاه بیرجند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74348" y="6254403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cs typeface="A EntezareZohoor B3" panose="00000700000000000000" pitchFamily="2" charset="-78"/>
              </a:rPr>
              <a:t>بهار 1400</a:t>
            </a:r>
          </a:p>
        </p:txBody>
      </p:sp>
    </p:spTree>
    <p:extLst>
      <p:ext uri="{BB962C8B-B14F-4D97-AF65-F5344CB8AC3E}">
        <p14:creationId xmlns:p14="http://schemas.microsoft.com/office/powerpoint/2010/main" val="8893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عناصر اصلی یک رسانه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20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0308006"/>
              </p:ext>
            </p:extLst>
          </p:nvPr>
        </p:nvGraphicFramePr>
        <p:xfrm>
          <a:off x="732503" y="1194619"/>
          <a:ext cx="10726994" cy="484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5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932" y="1695450"/>
            <a:ext cx="8045068" cy="372419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/>
            <a:r>
              <a:rPr lang="fa-IR" sz="8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قوانین پنج‌گانه یونسکو برای سواد رسانه‌ای</a:t>
            </a:r>
            <a:endParaRPr lang="en-US" sz="80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7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قوانین پنج‌گانه یونسکو برای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22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0683" y="1416816"/>
            <a:ext cx="10617084" cy="4320306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cs typeface="B Roya" panose="00000400000000000000" pitchFamily="2" charset="-78"/>
              </a:rPr>
              <a:t>قانـــون ۱</a:t>
            </a:r>
            <a:endParaRPr lang="fa-IR" sz="5400" b="1" dirty="0">
              <a:cs typeface="B Roya" panose="00000400000000000000" pitchFamily="2" charset="-78"/>
            </a:endParaRPr>
          </a:p>
          <a:p>
            <a:r>
              <a:rPr lang="fa-IR" sz="4400" dirty="0">
                <a:cs typeface="B Roya" panose="00000400000000000000" pitchFamily="2" charset="-78"/>
              </a:rPr>
              <a:t>اطلاعات، ارتباطات، کتابخانه‌ها، رسانه‌ها، فناوری، اینترنت، و نیز دیگر شکل‌های ارائه‌کننده اطلاعات، برای استفاده در اشتغالات  بسیار مهم مدنی و توسعه پایدار هستند. آن‌ها دارای جایگاهی همسان هستند و هیچیک بهتر از دیگری نیست و باید بر همین پایه با آن‌ها رفتار شود</a:t>
            </a:r>
            <a:r>
              <a:rPr lang="fa-IR" sz="4400" dirty="0" smtClean="0">
                <a:cs typeface="B Roya" panose="00000400000000000000" pitchFamily="2" charset="-78"/>
              </a:rPr>
              <a:t>.</a:t>
            </a:r>
            <a:endParaRPr lang="fa-IR" sz="4400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61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قوانین پنج‌گانه یونسکو برای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23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0683" y="1416816"/>
            <a:ext cx="10617084" cy="4320306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cs typeface="B Roya" panose="00000400000000000000" pitchFamily="2" charset="-78"/>
              </a:rPr>
              <a:t>قانـــون 2</a:t>
            </a:r>
            <a:endParaRPr lang="fa-IR" sz="5400" b="1" dirty="0">
              <a:cs typeface="B Roya" panose="00000400000000000000" pitchFamily="2" charset="-78"/>
            </a:endParaRPr>
          </a:p>
          <a:p>
            <a:r>
              <a:rPr lang="fa-IR" sz="4400" dirty="0">
                <a:cs typeface="B Roya" panose="00000400000000000000" pitchFamily="2" charset="-78"/>
              </a:rPr>
              <a:t>هر شهروند، یک پدیدآورنده اطلاعات/ دانش است و پیامی دارد. آنان باید توان دستیابی به اطلاعات/ دانش جدید، و بیان نظرات خود را داشته باشند. سواد رسانه‌ای و اطلاعاتی برای همه -بدون تفاوت بین زنان و مردان- و حلقه پیوند حقوق انسانی است.</a:t>
            </a:r>
          </a:p>
        </p:txBody>
      </p:sp>
    </p:spTree>
    <p:extLst>
      <p:ext uri="{BB962C8B-B14F-4D97-AF65-F5344CB8AC3E}">
        <p14:creationId xmlns:p14="http://schemas.microsoft.com/office/powerpoint/2010/main" val="22120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قوانین پنج‌گانه یونسکو برای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24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0683" y="1416816"/>
            <a:ext cx="10617084" cy="4320306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cs typeface="B Roya" panose="00000400000000000000" pitchFamily="2" charset="-78"/>
              </a:rPr>
              <a:t>قانـــون 3</a:t>
            </a:r>
            <a:endParaRPr lang="fa-IR" sz="5400" b="1" dirty="0">
              <a:cs typeface="B Roya" panose="00000400000000000000" pitchFamily="2" charset="-78"/>
            </a:endParaRPr>
          </a:p>
          <a:p>
            <a:r>
              <a:rPr lang="fa-IR" sz="4400" dirty="0">
                <a:cs typeface="B Roya" panose="00000400000000000000" pitchFamily="2" charset="-78"/>
              </a:rPr>
              <a:t>اطلاعات، دانش، و پیام‌ها همیشه  دارای ارزش خنثی، یا همیشه برکنار از سوگیری نیستند. هر گونه مفهوم‌سازی، بهره‌برداری و کاربست سواد رسانه‌ای و اطلاعاتی باید این حقیقت را برای همه شهروندان، آشکار و قابل درک سازند.</a:t>
            </a:r>
          </a:p>
        </p:txBody>
      </p:sp>
    </p:spTree>
    <p:extLst>
      <p:ext uri="{BB962C8B-B14F-4D97-AF65-F5344CB8AC3E}">
        <p14:creationId xmlns:p14="http://schemas.microsoft.com/office/powerpoint/2010/main" val="16831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قوانین پنج‌گانه یونسکو برای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25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0683" y="1416816"/>
            <a:ext cx="10617084" cy="4320306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cs typeface="B Roya" panose="00000400000000000000" pitchFamily="2" charset="-78"/>
              </a:rPr>
              <a:t>قانـــون 4</a:t>
            </a:r>
            <a:endParaRPr lang="fa-IR" sz="5400" b="1" dirty="0">
              <a:cs typeface="B Roya" panose="00000400000000000000" pitchFamily="2" charset="-78"/>
            </a:endParaRPr>
          </a:p>
          <a:p>
            <a:r>
              <a:rPr lang="fa-IR" sz="4400" dirty="0">
                <a:cs typeface="B Roya" panose="00000400000000000000" pitchFamily="2" charset="-78"/>
              </a:rPr>
              <a:t>هر شهروند می‌خواهد اطلاعات، دانش، و پیام‌های تازه را دریافت و درک و نیز مبادله کند، حتی اگر از این امر آگاه نباشد، آن را نپذیرد، یا بیان نکند. اما حقوق وی هرگز نباید مورد مصالحه قرار گیرد.</a:t>
            </a:r>
          </a:p>
        </p:txBody>
      </p:sp>
    </p:spTree>
    <p:extLst>
      <p:ext uri="{BB962C8B-B14F-4D97-AF65-F5344CB8AC3E}">
        <p14:creationId xmlns:p14="http://schemas.microsoft.com/office/powerpoint/2010/main" val="27873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قوانین پنج‌گانه یونسکو برای سواد رسانه‌ای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26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0683" y="1416816"/>
            <a:ext cx="10617084" cy="4320306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cs typeface="B Roya" panose="00000400000000000000" pitchFamily="2" charset="-78"/>
              </a:rPr>
              <a:t>قانـــون 5</a:t>
            </a:r>
            <a:endParaRPr lang="fa-IR" sz="5400" b="1" dirty="0">
              <a:cs typeface="B Roya" panose="00000400000000000000" pitchFamily="2" charset="-78"/>
            </a:endParaRPr>
          </a:p>
          <a:p>
            <a:r>
              <a:rPr lang="fa-IR" sz="4400" dirty="0">
                <a:cs typeface="B Roya" panose="00000400000000000000" pitchFamily="2" charset="-78"/>
              </a:rPr>
              <a:t>سواد رسانه‌ای و اطلاعاتی یکباره به دست نمی‌آید؛ بلکه یک تجربه و فرایند زیسته و پویا است و زمانی کامل می‌شود که دانش، مهارت‌ها، و گرایش‌ها را شامل گردد، و دسترسی، ارزیابی/سنجش، به‌کارگیری، تولید، و تبادل محتوای اطلاعاتی، رسانه‌ای، و فناوری را دربرگیرد.</a:t>
            </a:r>
          </a:p>
        </p:txBody>
      </p:sp>
    </p:spTree>
    <p:extLst>
      <p:ext uri="{BB962C8B-B14F-4D97-AF65-F5344CB8AC3E}">
        <p14:creationId xmlns:p14="http://schemas.microsoft.com/office/powerpoint/2010/main" val="36506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932" y="1695450"/>
            <a:ext cx="8045068" cy="372419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/>
            <a:r>
              <a:rPr lang="fa-IR" sz="8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سواد رسانه‌ای و چند نظریه جالب!</a:t>
            </a:r>
            <a:endParaRPr lang="en-US" sz="80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99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04" y="2805212"/>
            <a:ext cx="6948394" cy="3271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</a:t>
            </a:r>
            <a:r>
              <a:rPr lang="fa-IR" dirty="0" smtClean="0"/>
              <a:t>و چند نظریه جالب!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28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993396" y="1200309"/>
            <a:ext cx="10157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cs typeface="B Roya" panose="00000400000000000000" pitchFamily="2" charset="-78"/>
              </a:rPr>
              <a:t>نظریه «تأثیر سریع» یا نظریه «گلوله»</a:t>
            </a:r>
          </a:p>
          <a:p>
            <a:pPr algn="ctr"/>
            <a:endParaRPr lang="fa-IR" sz="4000" b="1" dirty="0" smtClean="0">
              <a:cs typeface="B Roya" panose="00000400000000000000" pitchFamily="2" charset="-78"/>
            </a:endParaRPr>
          </a:p>
          <a:p>
            <a:pPr algn="ctr"/>
            <a:r>
              <a:rPr lang="fa-IR" sz="4800" dirty="0" smtClean="0">
                <a:cs typeface="B Roya" panose="00000400000000000000" pitchFamily="2" charset="-78"/>
              </a:rPr>
              <a:t>بیننده </a:t>
            </a:r>
            <a:r>
              <a:rPr lang="fa-IR" sz="4800" dirty="0">
                <a:cs typeface="B Roya" panose="00000400000000000000" pitchFamily="2" charset="-78"/>
              </a:rPr>
              <a:t>سریعاً تحت تأثیر آنچه می‌بیند قرار می‌گیرد.</a:t>
            </a:r>
          </a:p>
        </p:txBody>
      </p:sp>
    </p:spTree>
    <p:extLst>
      <p:ext uri="{BB962C8B-B14F-4D97-AF65-F5344CB8AC3E}">
        <p14:creationId xmlns:p14="http://schemas.microsoft.com/office/powerpoint/2010/main" val="12559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56" y="3545304"/>
            <a:ext cx="5789157" cy="2512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</a:t>
            </a:r>
            <a:r>
              <a:rPr lang="fa-IR" dirty="0" smtClean="0"/>
              <a:t>و چند نظریه جالب!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29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993396" y="1200309"/>
            <a:ext cx="101570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cs typeface="B Roya" panose="00000400000000000000" pitchFamily="2" charset="-78"/>
              </a:rPr>
              <a:t>نظریه «تأثیر تکرار و تمرکز»</a:t>
            </a:r>
          </a:p>
          <a:p>
            <a:pPr algn="ctr"/>
            <a:endParaRPr lang="fa-IR" sz="4000" b="1" dirty="0">
              <a:cs typeface="B Roya" panose="00000400000000000000" pitchFamily="2" charset="-78"/>
            </a:endParaRPr>
          </a:p>
          <a:p>
            <a:pPr algn="ctr"/>
            <a:r>
              <a:rPr lang="fa-IR" sz="4000" dirty="0">
                <a:cs typeface="B Roya" panose="00000400000000000000" pitchFamily="2" charset="-78"/>
              </a:rPr>
              <a:t>بعد از یک مدت زمان طولانی و بعد از آنکه به مرور قناعتش تغییر کرد، تأثیر می‌پذیرد. </a:t>
            </a:r>
          </a:p>
        </p:txBody>
      </p:sp>
    </p:spTree>
    <p:extLst>
      <p:ext uri="{BB962C8B-B14F-4D97-AF65-F5344CB8AC3E}">
        <p14:creationId xmlns:p14="http://schemas.microsoft.com/office/powerpoint/2010/main" val="4173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کارگاه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93401751"/>
              </p:ext>
            </p:extLst>
          </p:nvPr>
        </p:nvGraphicFramePr>
        <p:xfrm>
          <a:off x="647700" y="1219200"/>
          <a:ext cx="10896600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9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95" t="14216" r="18095" b="17647"/>
          <a:stretch/>
        </p:blipFill>
        <p:spPr>
          <a:xfrm>
            <a:off x="4743220" y="2724150"/>
            <a:ext cx="2400530" cy="348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</a:t>
            </a:r>
            <a:r>
              <a:rPr lang="fa-IR" dirty="0" smtClean="0"/>
              <a:t>و چند نظریه جالب!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30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993396" y="1200309"/>
            <a:ext cx="101570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cs typeface="B Roya" panose="00000400000000000000" pitchFamily="2" charset="-78"/>
              </a:rPr>
              <a:t>نظریه «واکسیناسیون و ایمن‌سازی»</a:t>
            </a:r>
          </a:p>
          <a:p>
            <a:pPr algn="ctr"/>
            <a:r>
              <a:rPr lang="fa-IR" sz="4000" dirty="0" smtClean="0">
                <a:cs typeface="B Roya" panose="00000400000000000000" pitchFamily="2" charset="-78"/>
              </a:rPr>
              <a:t>قرار </a:t>
            </a:r>
            <a:r>
              <a:rPr lang="fa-IR" sz="4000" dirty="0">
                <a:cs typeface="B Roya" panose="00000400000000000000" pitchFamily="2" charset="-78"/>
              </a:rPr>
              <a:t>گرفتن مکرّر‌ در معرض یک چیز، نوعی مصونیت و ایمنی (کودنی) می‌سازد.</a:t>
            </a:r>
          </a:p>
        </p:txBody>
      </p:sp>
    </p:spTree>
    <p:extLst>
      <p:ext uri="{BB962C8B-B14F-4D97-AF65-F5344CB8AC3E}">
        <p14:creationId xmlns:p14="http://schemas.microsoft.com/office/powerpoint/2010/main" val="17562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26" y="3086100"/>
            <a:ext cx="302895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</a:t>
            </a:r>
            <a:r>
              <a:rPr lang="fa-IR" dirty="0" smtClean="0"/>
              <a:t>و چند نظریه جالب!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31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993396" y="1471350"/>
            <a:ext cx="101570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cs typeface="B Roya" panose="00000400000000000000" pitchFamily="2" charset="-78"/>
              </a:rPr>
              <a:t>نظریه «تأثیر دو مرحله‌ای </a:t>
            </a:r>
            <a:r>
              <a:rPr lang="fa-IR" sz="4000" b="1" dirty="0" smtClean="0">
                <a:cs typeface="B Roya" panose="00000400000000000000" pitchFamily="2" charset="-78"/>
              </a:rPr>
              <a:t>رسانه»</a:t>
            </a:r>
            <a:endParaRPr lang="fa-IR" sz="4000" b="1" dirty="0">
              <a:cs typeface="B Roya" panose="00000400000000000000" pitchFamily="2" charset="-78"/>
            </a:endParaRPr>
          </a:p>
          <a:p>
            <a:r>
              <a:rPr lang="fa-IR" sz="3600" dirty="0" smtClean="0">
                <a:cs typeface="B Roya" panose="00000400000000000000" pitchFamily="2" charset="-78"/>
              </a:rPr>
              <a:t>مرحله‌ی </a:t>
            </a:r>
            <a:r>
              <a:rPr lang="fa-IR" sz="3600" dirty="0">
                <a:cs typeface="B Roya" panose="00000400000000000000" pitchFamily="2" charset="-78"/>
              </a:rPr>
              <a:t>اول: شنیدن خبر </a:t>
            </a:r>
          </a:p>
          <a:p>
            <a:r>
              <a:rPr lang="fa-IR" sz="3600" dirty="0">
                <a:cs typeface="B Roya" panose="00000400000000000000" pitchFamily="2" charset="-78"/>
              </a:rPr>
              <a:t>و مرحله دوم: مرحله‌ی اتّخاذ‌ یک موضع‌گیری و سیاست مشخص</a:t>
            </a:r>
          </a:p>
        </p:txBody>
      </p:sp>
    </p:spTree>
    <p:extLst>
      <p:ext uri="{BB962C8B-B14F-4D97-AF65-F5344CB8AC3E}">
        <p14:creationId xmlns:p14="http://schemas.microsoft.com/office/powerpoint/2010/main" val="11892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</a:t>
            </a:r>
            <a:r>
              <a:rPr lang="fa-IR" dirty="0" smtClean="0"/>
              <a:t>و چند نظریه جالب!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32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993396" y="1376100"/>
            <a:ext cx="1015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cs typeface="B Roya" panose="00000400000000000000" pitchFamily="2" charset="-78"/>
              </a:rPr>
              <a:t>نظریه </a:t>
            </a:r>
            <a:r>
              <a:rPr lang="fa-IR" sz="4000" b="1" dirty="0" smtClean="0">
                <a:cs typeface="B Roya" panose="00000400000000000000" pitchFamily="2" charset="-78"/>
              </a:rPr>
              <a:t>«دستور </a:t>
            </a:r>
            <a:r>
              <a:rPr lang="fa-IR" sz="4000" b="1" dirty="0">
                <a:cs typeface="B Roya" panose="00000400000000000000" pitchFamily="2" charset="-78"/>
              </a:rPr>
              <a:t>کار یا اولویت‌بندی»</a:t>
            </a:r>
          </a:p>
          <a:p>
            <a:pPr algn="ctr"/>
            <a:r>
              <a:rPr lang="fa-IR" sz="4000" dirty="0" smtClean="0">
                <a:cs typeface="B Roya" panose="00000400000000000000" pitchFamily="2" charset="-78"/>
              </a:rPr>
              <a:t>اولویت‌بندی </a:t>
            </a:r>
            <a:r>
              <a:rPr lang="fa-IR" sz="4000" dirty="0">
                <a:cs typeface="B Roya" panose="00000400000000000000" pitchFamily="2" charset="-78"/>
              </a:rPr>
              <a:t>و ترتیب اعلام توسط رسانه‌ها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97" t="23378" r="27497" b="23378"/>
          <a:stretch/>
        </p:blipFill>
        <p:spPr>
          <a:xfrm>
            <a:off x="4142802" y="2876551"/>
            <a:ext cx="3858198" cy="30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932" y="1695450"/>
            <a:ext cx="8045068" cy="372419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/>
            <a:r>
              <a:rPr lang="fa-IR" sz="8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ویژگی‌های رسانه در عصر حاضر</a:t>
            </a:r>
            <a:endParaRPr lang="en-US" sz="80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55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34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pic>
        <p:nvPicPr>
          <p:cNvPr id="6" name="Picture 2" descr="http://www.gennglobal.com/wp-content/uploads/2014/12/shutterstock_189811238-1000x6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98" y="1200309"/>
            <a:ext cx="6627190" cy="44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21823" y="2902009"/>
            <a:ext cx="5039063" cy="12800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 smtClean="0">
                <a:cs typeface="B Roya" panose="00000400000000000000" pitchFamily="2" charset="-78"/>
              </a:rPr>
              <a:t>چندوظیفه‌ای‌شدن مخاطب </a:t>
            </a:r>
          </a:p>
          <a:p>
            <a:pPr algn="ctr"/>
            <a:r>
              <a:rPr lang="en-US" sz="4000" b="1" dirty="0">
                <a:cs typeface="B Roya" panose="00000400000000000000" pitchFamily="2" charset="-78"/>
              </a:rPr>
              <a:t>Media multitasking</a:t>
            </a:r>
            <a:endParaRPr lang="fa-IR" sz="4000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2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35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pic>
        <p:nvPicPr>
          <p:cNvPr id="8" name="Picture 2" descr="http://digitalreview.co/wp-content/uploads/2016/08/What-To-Do-With-Social-Media-Management-Tools-and-Why-To-U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" y="1139641"/>
            <a:ext cx="7040880" cy="45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21823" y="2902009"/>
            <a:ext cx="5039063" cy="12800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مردمی‌شدن مدیریت رسانه</a:t>
            </a:r>
          </a:p>
          <a:p>
            <a:pPr algn="ctr"/>
            <a:r>
              <a:rPr lang="fa-IR" sz="4000" b="1" dirty="0">
                <a:cs typeface="B Roya" panose="00000400000000000000" pitchFamily="2" charset="-78"/>
              </a:rPr>
              <a:t>«تمرکززدایی</a:t>
            </a:r>
            <a:r>
              <a:rPr lang="fa-IR" sz="4000" b="1" dirty="0" smtClean="0">
                <a:cs typeface="B Roya" panose="00000400000000000000" pitchFamily="2" charset="-78"/>
              </a:rPr>
              <a:t>»</a:t>
            </a:r>
          </a:p>
          <a:p>
            <a:pPr algn="ctr"/>
            <a:r>
              <a:rPr lang="fa-IR" sz="2400" b="1" dirty="0">
                <a:cs typeface="B Roya" panose="00000400000000000000" pitchFamily="2" charset="-78"/>
              </a:rPr>
              <a:t>کسب‌وکار</a:t>
            </a:r>
          </a:p>
          <a:p>
            <a:pPr algn="ctr"/>
            <a:r>
              <a:rPr lang="fa-IR" sz="2400" b="1" dirty="0">
                <a:cs typeface="B Roya" panose="00000400000000000000" pitchFamily="2" charset="-78"/>
              </a:rPr>
              <a:t>فیلم</a:t>
            </a:r>
          </a:p>
          <a:p>
            <a:pPr algn="ctr"/>
            <a:r>
              <a:rPr lang="fa-IR" sz="2400" b="1" dirty="0" smtClean="0">
                <a:cs typeface="B Roya" panose="00000400000000000000" pitchFamily="2" charset="-78"/>
              </a:rPr>
              <a:t>موسیقی</a:t>
            </a:r>
            <a:endParaRPr lang="fa-IR" sz="2400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91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alkhaleej.ae/file/GetImageCustom/4d1c29f4-f00d-4fce-8fda-9c049d4d64b4/460/3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6" b="12826"/>
          <a:stretch/>
        </p:blipFill>
        <p:spPr bwMode="auto">
          <a:xfrm>
            <a:off x="116115" y="1362254"/>
            <a:ext cx="8207430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36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9896" y="2902009"/>
            <a:ext cx="2931459" cy="16296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5400" b="1" dirty="0">
                <a:cs typeface="B Roya" panose="00000400000000000000" pitchFamily="2" charset="-78"/>
              </a:rPr>
              <a:t>عمومیت</a:t>
            </a:r>
            <a:endParaRPr lang="fa-IR" sz="4000" b="1" dirty="0">
              <a:cs typeface="B Roya" panose="00000400000000000000" pitchFamily="2" charset="-78"/>
            </a:endParaRPr>
          </a:p>
          <a:p>
            <a:pPr algn="ctr"/>
            <a:r>
              <a:rPr lang="fa-IR" sz="4000" dirty="0">
                <a:cs typeface="B Roya" panose="00000400000000000000" pitchFamily="2" charset="-78"/>
              </a:rPr>
              <a:t>مخاطب رسانه</a:t>
            </a:r>
          </a:p>
        </p:txBody>
      </p:sp>
    </p:spTree>
    <p:extLst>
      <p:ext uri="{BB962C8B-B14F-4D97-AF65-F5344CB8AC3E}">
        <p14:creationId xmlns:p14="http://schemas.microsoft.com/office/powerpoint/2010/main" val="27108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37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pic>
        <p:nvPicPr>
          <p:cNvPr id="9" name="Picture 2" descr="https://www.revechat.com/wp-content/uploads/2016/06/cons-of-social-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448" y="1143068"/>
            <a:ext cx="9125509" cy="30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55670" y="4376645"/>
            <a:ext cx="5039063" cy="12800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همه‌چیزرسانی</a:t>
            </a:r>
          </a:p>
          <a:p>
            <a:pPr algn="ctr"/>
            <a:r>
              <a:rPr lang="fa-IR" sz="4000" b="1" dirty="0">
                <a:cs typeface="B Roya" panose="00000400000000000000" pitchFamily="2" charset="-78"/>
              </a:rPr>
              <a:t>مثبت و منفی</a:t>
            </a:r>
          </a:p>
        </p:txBody>
      </p:sp>
    </p:spTree>
    <p:extLst>
      <p:ext uri="{BB962C8B-B14F-4D97-AF65-F5344CB8AC3E}">
        <p14:creationId xmlns:p14="http://schemas.microsoft.com/office/powerpoint/2010/main" val="1596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preapps.com/public/admin/gaming_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4" y="1189037"/>
            <a:ext cx="7131841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38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1894" y="4542550"/>
            <a:ext cx="5039063" cy="6749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از دانش به سرگرمی</a:t>
            </a:r>
          </a:p>
        </p:txBody>
      </p:sp>
    </p:spTree>
    <p:extLst>
      <p:ext uri="{BB962C8B-B14F-4D97-AF65-F5344CB8AC3E}">
        <p14:creationId xmlns:p14="http://schemas.microsoft.com/office/powerpoint/2010/main" val="9420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1thhourvr.com/assets/img/amazingV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29" y="1109670"/>
            <a:ext cx="9079637" cy="47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39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2164" y="4811491"/>
            <a:ext cx="5039063" cy="6749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از عمق به سطح</a:t>
            </a:r>
          </a:p>
        </p:txBody>
      </p:sp>
    </p:spTree>
    <p:extLst>
      <p:ext uri="{BB962C8B-B14F-4D97-AF65-F5344CB8AC3E}">
        <p14:creationId xmlns:p14="http://schemas.microsoft.com/office/powerpoint/2010/main" val="10675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669" y="1695450"/>
            <a:ext cx="5529593" cy="372419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/>
            <a:r>
              <a:rPr lang="fa-IR" sz="8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تعریف رسانه و سواد رسانه‌ای</a:t>
            </a:r>
            <a:endParaRPr lang="fa-IR" sz="8000" dirty="0"/>
          </a:p>
        </p:txBody>
      </p:sp>
    </p:spTree>
    <p:extLst>
      <p:ext uri="{BB962C8B-B14F-4D97-AF65-F5344CB8AC3E}">
        <p14:creationId xmlns:p14="http://schemas.microsoft.com/office/powerpoint/2010/main" val="8726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40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1894" y="4542550"/>
            <a:ext cx="5039063" cy="6749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سرمایه‌داری نوین</a:t>
            </a:r>
          </a:p>
        </p:txBody>
      </p:sp>
      <p:pic>
        <p:nvPicPr>
          <p:cNvPr id="8" name="Picture 2" descr="http://www.gadgethelpline.com/wp-content/uploads/2014/10/1-b2e3b7ca249c284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2346">
            <a:off x="378467" y="2202257"/>
            <a:ext cx="4155741" cy="25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1/1b/EBay_logo.svg/1200px-EBay_logo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0" y="3805985"/>
            <a:ext cx="5171634" cy="20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rpg.ifi.uzh.ch/img/logo/goog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947" y="1204990"/>
            <a:ext cx="8582297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pic>
        <p:nvPicPr>
          <p:cNvPr id="8" name="Picture 2" descr="https://img.phonandroid.com/2015/02/addiction-smartphone-destruction-socia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09" y="1248653"/>
            <a:ext cx="6647815" cy="46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41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1894" y="4542550"/>
            <a:ext cx="5039063" cy="6749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اختلال در پیام‌رسانی</a:t>
            </a:r>
          </a:p>
        </p:txBody>
      </p:sp>
    </p:spTree>
    <p:extLst>
      <p:ext uri="{BB962C8B-B14F-4D97-AF65-F5344CB8AC3E}">
        <p14:creationId xmlns:p14="http://schemas.microsoft.com/office/powerpoint/2010/main" val="23724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pic>
        <p:nvPicPr>
          <p:cNvPr id="9" name="Picture 2" descr="https://photos.lci.fr/images/1280/720/maman-smartphone-enfant-famille-tablette-4270dc-0@1x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46" y="1198136"/>
            <a:ext cx="8165446" cy="45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42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1894" y="4542550"/>
            <a:ext cx="5039063" cy="6749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اختلال در عواطف ... </a:t>
            </a:r>
          </a:p>
        </p:txBody>
      </p:sp>
    </p:spTree>
    <p:extLst>
      <p:ext uri="{BB962C8B-B14F-4D97-AF65-F5344CB8AC3E}">
        <p14:creationId xmlns:p14="http://schemas.microsoft.com/office/powerpoint/2010/main" val="21966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pic>
        <p:nvPicPr>
          <p:cNvPr id="9" name="Picture 2" descr="https://slideplayer.com/slide/3612883/13/images/2/Public+health+planners+often+have+to+make+sense+of+the+overwhelming+volume%2C+limitations%2C+and+gaps+in+surveillance+data+in+order+to+prioritize+maternal+and+child+health+%28MCH%29+problems+in+communities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7" t="11474" r="7667" b="11474"/>
          <a:stretch/>
        </p:blipFill>
        <p:spPr bwMode="auto">
          <a:xfrm>
            <a:off x="441960" y="1159035"/>
            <a:ext cx="6898320" cy="47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43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1894" y="4542550"/>
            <a:ext cx="5039063" cy="10648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انباشت دانش و واکنش بشر</a:t>
            </a:r>
          </a:p>
          <a:p>
            <a:pPr algn="ctr"/>
            <a:r>
              <a:rPr lang="fa-IR" sz="2400" b="1" dirty="0">
                <a:cs typeface="B Roya" panose="00000400000000000000" pitchFamily="2" charset="-78"/>
              </a:rPr>
              <a:t>اسیری، خروج، پیدایش ...</a:t>
            </a:r>
          </a:p>
        </p:txBody>
      </p:sp>
    </p:spTree>
    <p:extLst>
      <p:ext uri="{BB962C8B-B14F-4D97-AF65-F5344CB8AC3E}">
        <p14:creationId xmlns:p14="http://schemas.microsoft.com/office/powerpoint/2010/main" val="23823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2735" y="1234438"/>
            <a:ext cx="11503025" cy="4770968"/>
            <a:chOff x="292735" y="1234438"/>
            <a:chExt cx="11503025" cy="4770968"/>
          </a:xfrm>
        </p:grpSpPr>
        <p:pic>
          <p:nvPicPr>
            <p:cNvPr id="10" name="Picture 4" descr="http://www.livepchelpsquad.com/wp-content/uploads/2016/03/174255197-1132x50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280" y="1234438"/>
              <a:ext cx="10610480" cy="477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mindcontrol.se/wp-content/uploads/2010/06/when-build-brains-like-ours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35" y="1234439"/>
              <a:ext cx="3578225" cy="477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44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1343" y="4195483"/>
            <a:ext cx="5039063" cy="13447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کنترل زندگی انسان</a:t>
            </a:r>
          </a:p>
          <a:p>
            <a:pPr algn="ctr"/>
            <a:r>
              <a:rPr lang="fa-IR" sz="4000" b="1" dirty="0">
                <a:cs typeface="B Roya" panose="00000400000000000000" pitchFamily="2" charset="-78"/>
              </a:rPr>
              <a:t>خلع مسئولیت از تصمیم‌گیری</a:t>
            </a:r>
          </a:p>
        </p:txBody>
      </p:sp>
    </p:spTree>
    <p:extLst>
      <p:ext uri="{BB962C8B-B14F-4D97-AF65-F5344CB8AC3E}">
        <p14:creationId xmlns:p14="http://schemas.microsoft.com/office/powerpoint/2010/main" val="21198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pic>
        <p:nvPicPr>
          <p:cNvPr id="8" name="Picture 2" descr="http://abettertodaymedia.com/wp-content/uploads/2018/08/a-better-today-media-five-sen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98" y="1006635"/>
            <a:ext cx="8346114" cy="48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45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75203" y="3695385"/>
            <a:ext cx="5970494" cy="5807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عدم تعادل در بکارگیری حواس</a:t>
            </a:r>
          </a:p>
        </p:txBody>
      </p:sp>
    </p:spTree>
    <p:extLst>
      <p:ext uri="{BB962C8B-B14F-4D97-AF65-F5344CB8AC3E}">
        <p14:creationId xmlns:p14="http://schemas.microsoft.com/office/powerpoint/2010/main" val="11159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pic>
        <p:nvPicPr>
          <p:cNvPr id="9" name="Picture 2" descr="http://www.mark-up.it/wp-content/uploads/sites/3/2015/11/IKEA-Virtual-Wedding-Onlin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68" y="1196340"/>
            <a:ext cx="746403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46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95809" y="3577590"/>
            <a:ext cx="3783950" cy="12665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لامکانی</a:t>
            </a:r>
          </a:p>
          <a:p>
            <a:pPr algn="ctr"/>
            <a:r>
              <a:rPr lang="fa-IR" b="1" dirty="0">
                <a:cs typeface="B Roya" panose="00000400000000000000" pitchFamily="2" charset="-78"/>
              </a:rPr>
              <a:t>از بین رفتن عنصر مکان</a:t>
            </a:r>
          </a:p>
        </p:txBody>
      </p:sp>
    </p:spTree>
    <p:extLst>
      <p:ext uri="{BB962C8B-B14F-4D97-AF65-F5344CB8AC3E}">
        <p14:creationId xmlns:p14="http://schemas.microsoft.com/office/powerpoint/2010/main" val="1468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رسانه در عصر حاضر...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47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0711" y="1703423"/>
            <a:ext cx="3341289" cy="6040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5400" b="1" dirty="0">
              <a:cs typeface="A EntezareZohoor B3" panose="00000700000000000000" pitchFamily="2" charset="-78"/>
            </a:endParaRPr>
          </a:p>
        </p:txBody>
      </p:sp>
      <p:pic>
        <p:nvPicPr>
          <p:cNvPr id="8" name="Picture 2" descr="https://www.suchmedia.com/wp-content/uploads/2016/10/media-coll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132" y="1196340"/>
            <a:ext cx="582680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47691" y="3846531"/>
            <a:ext cx="3783950" cy="12665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cs typeface="B Roya" panose="00000400000000000000" pitchFamily="2" charset="-78"/>
              </a:rPr>
              <a:t>لازمانی</a:t>
            </a:r>
          </a:p>
          <a:p>
            <a:pPr algn="ctr"/>
            <a:r>
              <a:rPr lang="fa-IR" sz="3200" b="1" dirty="0">
                <a:cs typeface="B Roya" panose="00000400000000000000" pitchFamily="2" charset="-78"/>
              </a:rPr>
              <a:t>از بین رفتن عنصر زمان</a:t>
            </a:r>
          </a:p>
        </p:txBody>
      </p:sp>
    </p:spTree>
    <p:extLst>
      <p:ext uri="{BB962C8B-B14F-4D97-AF65-F5344CB8AC3E}">
        <p14:creationId xmlns:p14="http://schemas.microsoft.com/office/powerpoint/2010/main" val="21607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882" y="1695450"/>
            <a:ext cx="11131168" cy="372419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/>
            <a:r>
              <a:rPr lang="fa-IR" sz="66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توانایی‌ها، مهارت‌ها و تکنیک‌های ارتقای سواد رسانه‌اي</a:t>
            </a:r>
            <a:endParaRPr lang="en-US" sz="66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75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چه کنیم که در فضای رسانه، با سواد شویم؟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49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71949" y="1006635"/>
          <a:ext cx="11238270" cy="513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6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مقدمـــه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73085" y="2271273"/>
            <a:ext cx="7151915" cy="3205048"/>
          </a:xfrm>
        </p:spPr>
        <p:txBody>
          <a:bodyPr>
            <a:noAutofit/>
          </a:bodyPr>
          <a:lstStyle/>
          <a:p>
            <a:r>
              <a:rPr lang="fa-IR" sz="4000" b="1" dirty="0">
                <a:cs typeface="A EntezareZohoor B3" panose="00000700000000000000" pitchFamily="2" charset="-78"/>
              </a:rPr>
              <a:t>رسانه‌ها با توليد و انتشار پيام‌هاي گوناگون در گستره‌اي وسيع، با حضور و نفوذي عميق، در فرآيند تبادل اطلاعات و اخبار، انديشه و فرهنگ و تغيير در باورها و رفتار آحاد مردمي، نقش قابل توجهي </a:t>
            </a:r>
            <a:r>
              <a:rPr lang="fa-IR" sz="4000" b="1" dirty="0" smtClean="0">
                <a:cs typeface="A EntezareZohoor B3" panose="00000700000000000000" pitchFamily="2" charset="-78"/>
              </a:rPr>
              <a:t>دارند.</a:t>
            </a:r>
          </a:p>
          <a:p>
            <a:pPr algn="l"/>
            <a:r>
              <a:rPr lang="fa-IR" sz="2400" b="1" dirty="0" smtClean="0">
                <a:cs typeface="A EntezareZohoor B3" panose="00000700000000000000" pitchFamily="2" charset="-78"/>
              </a:rPr>
              <a:t>(خوشنويس</a:t>
            </a:r>
            <a:r>
              <a:rPr lang="fa-IR" sz="2400" b="1" dirty="0">
                <a:cs typeface="A EntezareZohoor B3" panose="00000700000000000000" pitchFamily="2" charset="-78"/>
              </a:rPr>
              <a:t>، 1389</a:t>
            </a:r>
            <a:r>
              <a:rPr lang="fa-IR" sz="2400" b="1" dirty="0" smtClean="0">
                <a:cs typeface="A EntezareZohoor B3" panose="00000700000000000000" pitchFamily="2" charset="-78"/>
              </a:rPr>
              <a:t>)</a:t>
            </a:r>
            <a:endParaRPr lang="fa-IR" sz="2400" b="1" dirty="0">
              <a:cs typeface="A EntezareZohoor B3" panose="00000700000000000000" pitchFamily="2" charset="-78"/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2024743" y="2144486"/>
            <a:ext cx="206828" cy="3298371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Bracket 6"/>
          <p:cNvSpPr/>
          <p:nvPr/>
        </p:nvSpPr>
        <p:spPr>
          <a:xfrm flipH="1">
            <a:off x="9666514" y="2144486"/>
            <a:ext cx="217715" cy="3298371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73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مهارت‌هایی که بیشترین ارتباط را با سواد رسانه‌اي دارند، عبارتند از: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50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63071" y="1223682"/>
          <a:ext cx="11389657" cy="491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2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توانایی‌های ارتقای سواد رسانه‌اي</a:t>
            </a: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51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63071" y="1223682"/>
          <a:ext cx="11389657" cy="491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52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1641" y="5156088"/>
            <a:ext cx="9271402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تقویت مهارت تفکر انتقادی در برابر محتوای رسانه‌ای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6" name="Picture 2" descr="http://edtechreview.in/images/what_is_critical_think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18" y="1339431"/>
            <a:ext cx="6788247" cy="38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53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1642" y="4989690"/>
            <a:ext cx="9271402" cy="791433"/>
          </a:xfrm>
        </p:spPr>
        <p:txBody>
          <a:bodyPr>
            <a:noAutofit/>
          </a:bodyPr>
          <a:lstStyle/>
          <a:p>
            <a:r>
              <a:rPr lang="fa-IR" sz="4000" dirty="0" smtClean="0">
                <a:cs typeface="A EntezareZohoor B3" panose="00000700000000000000" pitchFamily="2" charset="-78"/>
              </a:rPr>
              <a:t>از گوگل‌ایمیج برای جستجوی تصاویر  مشکوک استفاده کنیم.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927" y="1006635"/>
            <a:ext cx="7464832" cy="38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54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1642" y="4989690"/>
            <a:ext cx="9271402" cy="791433"/>
          </a:xfrm>
        </p:spPr>
        <p:txBody>
          <a:bodyPr>
            <a:noAutofit/>
          </a:bodyPr>
          <a:lstStyle/>
          <a:p>
            <a:r>
              <a:rPr lang="fa-IR" sz="4000" dirty="0" smtClean="0">
                <a:cs typeface="A EntezareZohoor B3" panose="00000700000000000000" pitchFamily="2" charset="-78"/>
              </a:rPr>
              <a:t>در کانال‌های تلگرامی، لینک‌های تبلیغاتی را تشخیص دهیم!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955" y="1168173"/>
            <a:ext cx="2483556" cy="3659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186" y="1087403"/>
            <a:ext cx="1924545" cy="382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302" y="1044139"/>
            <a:ext cx="2962275" cy="39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55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61331" y="5100658"/>
            <a:ext cx="9271402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منابع تبلیغاتی را از منابع معتبر تشخیص دهیم!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418" b="13273"/>
          <a:stretch/>
        </p:blipFill>
        <p:spPr>
          <a:xfrm>
            <a:off x="1915136" y="1106313"/>
            <a:ext cx="8907908" cy="3883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15135" y="3823469"/>
            <a:ext cx="3770769" cy="53892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6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56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51642" y="4989690"/>
            <a:ext cx="9271402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هر آنچه در ویکیپدیا هست «درست» یا «نادرست» نیست.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44" y="1649411"/>
            <a:ext cx="4491642" cy="29981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44" y="1795483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a-IR" sz="32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پنج بنیاد اصلی ویکی‌پدیا 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/>
            <a:r>
              <a:rPr lang="fa-IR" sz="2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1- ویکی‌پدیا یک دانشنامه ترکیبی است.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/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2- </a:t>
            </a:r>
            <a:r>
              <a:rPr lang="fa-IR" sz="2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ویکی‌پدیا دیدگاهی بی‌طرف دارد.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/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3- </a:t>
            </a:r>
            <a:r>
              <a:rPr lang="fa-IR" sz="2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ویکی‌پدیا یک محتوای آزاد چندجانبه است. 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/>
            <a:r>
              <a:rPr lang="fa-IR" sz="2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4- ویکی‌پدیا در موارد اختلاف، شیوه‌های خاصی دارد.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/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5- </a:t>
            </a:r>
            <a:r>
              <a:rPr lang="fa-IR" sz="2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قوانین ویکی‌پدیا تغییرناپذیر نیستند.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2044" y="1795483"/>
            <a:ext cx="112889" cy="28520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564444" y="1649410"/>
            <a:ext cx="6310489" cy="1466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6818488" y="4531670"/>
            <a:ext cx="4004556" cy="1159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64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57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60470" y="5564456"/>
            <a:ext cx="6331530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سایت‌های پر از تبلیغ، ما را گمراه می‌کند!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6" y="1140741"/>
            <a:ext cx="5713588" cy="4856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643" y="1140741"/>
            <a:ext cx="6018017" cy="42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58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3198" y="5360302"/>
            <a:ext cx="9271402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تیتر مطالب را با محتوای آن تطبیق دهید!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952" y="1030444"/>
            <a:ext cx="6069894" cy="43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59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3198" y="5360302"/>
            <a:ext cx="9271402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معنای مفاهیم در اخبار را دقت کنیم!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2" y="1699035"/>
            <a:ext cx="5781862" cy="3297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000" y="1447739"/>
            <a:ext cx="5181600" cy="3800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43011" y="4758001"/>
            <a:ext cx="625643" cy="238915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2709950" y="1928167"/>
            <a:ext cx="1795548" cy="538920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79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مقدمـــه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31571" y="3285469"/>
            <a:ext cx="7151915" cy="1988054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 smtClean="0">
                <a:cs typeface="A EntezareZohoor B3" panose="00000700000000000000" pitchFamily="2" charset="-78"/>
              </a:rPr>
              <a:t>رسانه یکی از چهار عامل اصلی اجتماعی‌شدن</a:t>
            </a:r>
          </a:p>
        </p:txBody>
      </p:sp>
      <p:sp>
        <p:nvSpPr>
          <p:cNvPr id="9" name="Left Bracket 8"/>
          <p:cNvSpPr/>
          <p:nvPr/>
        </p:nvSpPr>
        <p:spPr>
          <a:xfrm>
            <a:off x="2024743" y="2144486"/>
            <a:ext cx="206828" cy="3298371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Left Bracket 9"/>
          <p:cNvSpPr/>
          <p:nvPr/>
        </p:nvSpPr>
        <p:spPr>
          <a:xfrm flipH="1">
            <a:off x="9666514" y="2144486"/>
            <a:ext cx="217715" cy="3298371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31570" y="4606210"/>
            <a:ext cx="7151915" cy="43643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b="1" dirty="0" smtClean="0">
                <a:cs typeface="A EntezareZohoor B3" panose="00000700000000000000" pitchFamily="2" charset="-78"/>
              </a:rPr>
              <a:t>در کنار خانواده، مدرسه و دوستان</a:t>
            </a:r>
          </a:p>
        </p:txBody>
      </p:sp>
    </p:spTree>
    <p:extLst>
      <p:ext uri="{BB962C8B-B14F-4D97-AF65-F5344CB8AC3E}">
        <p14:creationId xmlns:p14="http://schemas.microsoft.com/office/powerpoint/2010/main" val="12477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60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03197" y="5431576"/>
            <a:ext cx="9271402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آمار را درست فهم و تفسیر کنید!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356" y="1006635"/>
            <a:ext cx="5151085" cy="44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61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4" y="1096794"/>
            <a:ext cx="3861236" cy="424462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03197" y="5431576"/>
            <a:ext cx="9271402" cy="79143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از رسانه برای اهداف کاربردی بهره ببرید!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10" y="1686263"/>
            <a:ext cx="4315355" cy="3232351"/>
          </a:xfrm>
          <a:prstGeom prst="rect">
            <a:avLst/>
          </a:prstGeom>
        </p:spPr>
      </p:pic>
      <p:pic>
        <p:nvPicPr>
          <p:cNvPr id="15" name="Picture 2" descr="http://images.clipartpanda.com/assessment-clipart-Girl_2_Writer_Aubur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465" y="1173300"/>
            <a:ext cx="3531948" cy="42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06560" y="5341416"/>
            <a:ext cx="1835040" cy="79143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cs typeface="A EntezareZohoor B3" panose="00000700000000000000" pitchFamily="2" charset="-78"/>
              </a:rPr>
              <a:t>درآمدزایی</a:t>
            </a:r>
            <a:endParaRPr lang="fa-IR" sz="4000" dirty="0">
              <a:cs typeface="A EntezareZohoor B3" panose="00000700000000000000" pitchFamily="2" charset="-7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53285" y="4383662"/>
            <a:ext cx="2485613" cy="79143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 smtClean="0">
                <a:cs typeface="A EntezareZohoor B3" panose="00000700000000000000" pitchFamily="2" charset="-78"/>
              </a:rPr>
              <a:t>جستجوی علمی</a:t>
            </a:r>
            <a:endParaRPr lang="fa-IR" sz="3200" dirty="0">
              <a:cs typeface="A EntezareZohoor B3" panose="00000700000000000000" pitchFamily="2" charset="-7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078893" y="5126019"/>
            <a:ext cx="2485613" cy="79143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1pPr>
            <a:lvl2pPr marL="4572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2pPr>
            <a:lvl3pPr marL="9144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3pPr>
            <a:lvl4pPr marL="13716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4pPr>
            <a:lvl5pPr marL="1828800" indent="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 smtClean="0">
                <a:cs typeface="A EntezareZohoor B3" panose="00000700000000000000" pitchFamily="2" charset="-78"/>
              </a:rPr>
              <a:t>انتشار</a:t>
            </a:r>
            <a:endParaRPr lang="fa-IR" sz="3200" dirty="0">
              <a:cs typeface="A EntezareZohoor B3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3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build="p"/>
      <p:bldP spid="17" grpId="0" build="p"/>
      <p:bldP spid="1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تکنیک‌هایی ساده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62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pic>
        <p:nvPicPr>
          <p:cNvPr id="5" name="Picture 2" descr="https://static1.donya-e-eqtesad.com/thumbnail/N2M1NzZlN2Nh/vXJwwA1o8rIoZ7wrPHPV-Vu8m4D6Zu5XC8txGTTHxHudbVkfXsgGzsQgs8nG9LCflBH-hXHgenSPkchyUb3fFQ8Bvzddp2ShWanv0XkFS-T4k5W3xf-zMg,,/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935" y="1006635"/>
            <a:ext cx="6590788" cy="43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03197" y="5405986"/>
            <a:ext cx="9271402" cy="817024"/>
          </a:xfrm>
        </p:spPr>
        <p:txBody>
          <a:bodyPr>
            <a:noAutofit/>
          </a:bodyPr>
          <a:lstStyle/>
          <a:p>
            <a:pPr algn="ctr"/>
            <a:r>
              <a:rPr lang="fa-IR" sz="3200" dirty="0" smtClean="0">
                <a:cs typeface="A EntezareZohoor B3" panose="00000700000000000000" pitchFamily="2" charset="-78"/>
              </a:rPr>
              <a:t>تقویت مهارت تحلیل و نقد و پذیرش در عوض محدودیت دسترسی </a:t>
            </a:r>
            <a:endParaRPr lang="fa-IR" sz="3200" dirty="0">
              <a:cs typeface="A EntezareZohoor B3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1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882" y="1695450"/>
            <a:ext cx="11131168" cy="372419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/>
            <a:r>
              <a:rPr lang="fa-IR" sz="66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والدین و سواد رسانه‌ای کودکان</a:t>
            </a:r>
            <a:endParaRPr lang="en-US" sz="66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93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64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0" y="120030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دسترسی و استفاده از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رسانه‌ها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3542" y="1958300"/>
            <a:ext cx="146546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969750"/>
            <a:ext cx="56959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65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تحلیل و ارزیابی محتوای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رسانه‌ها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0695" y="2466260"/>
            <a:ext cx="183736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1995130"/>
            <a:ext cx="6019800" cy="40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66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مربوط به برقراری ارتباط با پیام‌های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رسانه‌ای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48890" y="2853650"/>
            <a:ext cx="218681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3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22" y="2214184"/>
            <a:ext cx="6794368" cy="38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67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تفکر انتقادی نسبت به محتوای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رسانه‌ها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6385" y="1958300"/>
            <a:ext cx="208262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4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27" y="1995130"/>
            <a:ext cx="810015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68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28650" y="1237274"/>
            <a:ext cx="9334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همراهی رسانه‌ای با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فرزندان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4550" y="1958300"/>
            <a:ext cx="199445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5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504" y="2006715"/>
            <a:ext cx="7924046" cy="40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69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کشف زوایای پنهان استفادة رسانه‌ای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فرزندان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9741" y="1958300"/>
            <a:ext cx="199926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6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41" y="1958300"/>
            <a:ext cx="7239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چیست؟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9749" y="1727200"/>
            <a:ext cx="9116988" cy="3749121"/>
          </a:xfrm>
        </p:spPr>
        <p:txBody>
          <a:bodyPr>
            <a:noAutofit/>
          </a:bodyPr>
          <a:lstStyle/>
          <a:p>
            <a:r>
              <a:rPr lang="fa-IR" sz="3200" dirty="0">
                <a:cs typeface="B Yekan" panose="00000400000000000000" pitchFamily="2" charset="-78"/>
              </a:rPr>
              <a:t>سواد رسانه‌اي نوعي </a:t>
            </a:r>
            <a:r>
              <a:rPr lang="fa-IR" sz="3200" dirty="0">
                <a:solidFill>
                  <a:srgbClr val="C00000"/>
                </a:solidFill>
                <a:cs typeface="B Yekan" panose="00000400000000000000" pitchFamily="2" charset="-78"/>
              </a:rPr>
              <a:t>درك و استنباط </a:t>
            </a:r>
            <a:r>
              <a:rPr lang="fa-IR" sz="3200" dirty="0">
                <a:cs typeface="B Yekan" panose="00000400000000000000" pitchFamily="2" charset="-78"/>
              </a:rPr>
              <a:t>است كه متكي بر </a:t>
            </a:r>
            <a:r>
              <a:rPr lang="fa-IR" sz="3200" dirty="0">
                <a:solidFill>
                  <a:srgbClr val="C00000"/>
                </a:solidFill>
                <a:cs typeface="B Yekan" panose="00000400000000000000" pitchFamily="2" charset="-78"/>
              </a:rPr>
              <a:t>مهارت‌هاي شناختي </a:t>
            </a:r>
            <a:r>
              <a:rPr lang="fa-IR" sz="3200" dirty="0">
                <a:cs typeface="B Yekan" panose="00000400000000000000" pitchFamily="2" charset="-78"/>
              </a:rPr>
              <a:t>مي‌باشد و مي‌توان بر اساس آن انواع رسانه‌ها و توليدات آن‌را از يكديگر </a:t>
            </a:r>
            <a:r>
              <a:rPr lang="fa-IR" sz="3200" dirty="0">
                <a:solidFill>
                  <a:srgbClr val="C00000"/>
                </a:solidFill>
                <a:cs typeface="B Yekan" panose="00000400000000000000" pitchFamily="2" charset="-78"/>
              </a:rPr>
              <a:t>تفكيك و شناسايي </a:t>
            </a:r>
            <a:r>
              <a:rPr lang="fa-IR" sz="3200" dirty="0">
                <a:cs typeface="B Yekan" panose="00000400000000000000" pitchFamily="2" charset="-78"/>
              </a:rPr>
              <a:t>كرد. همچنين مي‌توان سواد رسانه‌اي را </a:t>
            </a:r>
            <a:r>
              <a:rPr lang="fa-IR" sz="3200" dirty="0">
                <a:solidFill>
                  <a:srgbClr val="C00000"/>
                </a:solidFill>
                <a:cs typeface="B Yekan" panose="00000400000000000000" pitchFamily="2" charset="-78"/>
              </a:rPr>
              <a:t>فهرستي از معيارها </a:t>
            </a:r>
            <a:r>
              <a:rPr lang="fa-IR" sz="3200" dirty="0">
                <a:cs typeface="B Yekan" panose="00000400000000000000" pitchFamily="2" charset="-78"/>
              </a:rPr>
              <a:t>توصيف نمود كه مردم را قادر به </a:t>
            </a:r>
            <a:r>
              <a:rPr lang="fa-IR" sz="3200" dirty="0">
                <a:solidFill>
                  <a:srgbClr val="C00000"/>
                </a:solidFill>
                <a:cs typeface="B Yekan" panose="00000400000000000000" pitchFamily="2" charset="-78"/>
              </a:rPr>
              <a:t>تحليل، ارزيابي و ايجاد پيام </a:t>
            </a:r>
            <a:r>
              <a:rPr lang="fa-IR" sz="3200" dirty="0">
                <a:cs typeface="B Yekan" panose="00000400000000000000" pitchFamily="2" charset="-78"/>
              </a:rPr>
              <a:t>در برابر پهناي متغير اشكال، انواع و سبك‌هاي رسانه‌ها مي‌سازد. </a:t>
            </a:r>
            <a:endParaRPr lang="fa-IR" sz="3200" dirty="0" smtClean="0">
              <a:cs typeface="B Yekan" panose="00000400000000000000" pitchFamily="2" charset="-78"/>
            </a:endParaRPr>
          </a:p>
          <a:p>
            <a:pPr algn="ctr"/>
            <a:r>
              <a:rPr lang="fa-IR" sz="3200" dirty="0" smtClean="0">
                <a:cs typeface="B Yekan" panose="00000400000000000000" pitchFamily="2" charset="-78"/>
              </a:rPr>
              <a:t>سواد رسانه‌ای و سواد اطلاعاتی</a:t>
            </a:r>
          </a:p>
          <a:p>
            <a:pPr algn="l"/>
            <a:r>
              <a:rPr lang="fa-IR" sz="2400" dirty="0" smtClean="0">
                <a:cs typeface="A EntezareZohoor B3" panose="00000700000000000000" pitchFamily="2" charset="-78"/>
              </a:rPr>
              <a:t>(</a:t>
            </a:r>
            <a:r>
              <a:rPr lang="fa-IR" sz="2400" dirty="0">
                <a:cs typeface="A EntezareZohoor B3" panose="00000700000000000000" pitchFamily="2" charset="-78"/>
              </a:rPr>
              <a:t>شربتيان، 1394)</a:t>
            </a:r>
            <a:endParaRPr lang="fa-IR" sz="1400" dirty="0">
              <a:cs typeface="A EntezareZohoor B3" panose="00000700000000000000" pitchFamily="2" charset="-78"/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132920" y="1618035"/>
            <a:ext cx="206828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Bracket 6"/>
          <p:cNvSpPr/>
          <p:nvPr/>
        </p:nvSpPr>
        <p:spPr>
          <a:xfrm flipH="1">
            <a:off x="10456735" y="1618036"/>
            <a:ext cx="217715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83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70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ممنوعیت یا محدودیت استفاده از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رسانه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6767" y="1958300"/>
            <a:ext cx="2092240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7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9583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71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موقعیت‌شناسی استفاده والدین از رسانه‌ها</a:t>
            </a:r>
            <a:endParaRPr lang="en-US" sz="4400" b="1" dirty="0" smtClean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3179" y="1958300"/>
            <a:ext cx="208582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8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19"/>
          <a:stretch/>
        </p:blipFill>
        <p:spPr>
          <a:xfrm>
            <a:off x="1273622" y="2317546"/>
            <a:ext cx="8109557" cy="308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72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حل مشکلات غیراخلاقی به شیوة </a:t>
            </a:r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منطقی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2327" y="1958300"/>
            <a:ext cx="1686680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9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00" r="16400"/>
          <a:stretch/>
        </p:blipFill>
        <p:spPr>
          <a:xfrm>
            <a:off x="2895600" y="2214184"/>
            <a:ext cx="6400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والدین و سواد رسانه‌ای کودکان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73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85750" y="1225689"/>
            <a:ext cx="1162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توانایی </a:t>
            </a:r>
            <a:r>
              <a:rPr lang="fa-IR" sz="44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عدم‌تهییج فرزندان در دریافت محتوای نامناسب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4577" y="1958300"/>
            <a:ext cx="2834430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3900" b="1" dirty="0" smtClean="0">
                <a:solidFill>
                  <a:srgbClr val="008080">
                    <a:alpha val="63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10</a:t>
            </a:r>
            <a:endParaRPr lang="fa-IR" sz="23900" dirty="0">
              <a:solidFill>
                <a:srgbClr val="008080">
                  <a:alpha val="63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39" y="1995130"/>
            <a:ext cx="5719927" cy="38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مقدمـــه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5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74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pic>
        <p:nvPicPr>
          <p:cNvPr id="5" name="Picture 2" descr="https://m.media-amazon.com/images/M/MV5BMTk3OTgyMTUzOV5BMl5BanBnXkFtZTYwNzE5MjEz._V1_UY317_CR50,0,214,317_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36" y="744948"/>
            <a:ext cx="3148064" cy="46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9536" y="5322153"/>
            <a:ext cx="3424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+mj-cs"/>
              </a:rPr>
              <a:t>Linda Ellerbee</a:t>
            </a:r>
          </a:p>
          <a:p>
            <a:pPr algn="l"/>
            <a:r>
              <a:rPr lang="en-US" sz="2400" b="1" dirty="0">
                <a:solidFill>
                  <a:srgbClr val="777777"/>
                </a:solidFill>
                <a:latin typeface="arial" panose="020B0604020202020204" pitchFamily="34" charset="0"/>
                <a:cs typeface="+mj-cs"/>
              </a:rPr>
              <a:t>American journalist</a:t>
            </a:r>
            <a:endParaRPr lang="en-US" sz="2400" b="1" i="0" dirty="0">
              <a:solidFill>
                <a:srgbClr val="777777"/>
              </a:solidFill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1021" y="1524437"/>
            <a:ext cx="6892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fa-IR" sz="3200" b="1" dirty="0" smtClean="0">
                <a:solidFill>
                  <a:srgbClr val="C00000"/>
                </a:solidFill>
                <a:latin typeface="Adobe Garamond Pro Bold" panose="02020702060506020403" pitchFamily="18" charset="0"/>
                <a:cs typeface="+mj-cs"/>
              </a:rPr>
              <a:t>Media </a:t>
            </a:r>
            <a:r>
              <a:rPr lang="fa-IR" sz="3200" b="1" dirty="0">
                <a:solidFill>
                  <a:srgbClr val="C00000"/>
                </a:solidFill>
                <a:latin typeface="Adobe Garamond Pro Bold" panose="02020702060506020403" pitchFamily="18" charset="0"/>
                <a:cs typeface="+mj-cs"/>
              </a:rPr>
              <a:t>literacy </a:t>
            </a:r>
            <a:r>
              <a:rPr lang="fa-IR" sz="3200" b="1" dirty="0">
                <a:latin typeface="Adobe Garamond Pro Bold" panose="02020702060506020403" pitchFamily="18" charset="0"/>
                <a:cs typeface="+mj-cs"/>
              </a:rPr>
              <a:t>is not just important, it's absolutely critical. It's going to make the difference between whether kids are a tool of the mass media or whether the mass media is a tool for kids to </a:t>
            </a:r>
            <a:r>
              <a:rPr lang="fa-IR" sz="3200" b="1" dirty="0" smtClean="0">
                <a:latin typeface="Adobe Garamond Pro Bold" panose="02020702060506020403" pitchFamily="18" charset="0"/>
                <a:cs typeface="+mj-cs"/>
              </a:rPr>
              <a:t>use.</a:t>
            </a:r>
            <a:endParaRPr lang="fa-IR" sz="3200" b="1" dirty="0">
              <a:latin typeface="Adobe Garamond Pro Bold" panose="02020702060506020403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4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مقدمـــه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5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75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3899647" y="110262"/>
            <a:ext cx="3520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atin typeface="Adobe Garamond Pro Bold" panose="02020702060506020403" pitchFamily="18" charset="0"/>
                <a:cs typeface="B Roya" panose="00000400000000000000" pitchFamily="2" charset="-78"/>
              </a:rPr>
              <a:t>معرفی منابع کلیدی</a:t>
            </a:r>
            <a:endParaRPr lang="fa-IR" sz="3200" b="1" dirty="0">
              <a:latin typeface="Adobe Garamond Pro Bold" panose="02020702060506020403" pitchFamily="18" charset="0"/>
              <a:cs typeface="B Roy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19" y="812959"/>
            <a:ext cx="3490328" cy="522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33" y="812958"/>
            <a:ext cx="3746412" cy="5222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127" y="812957"/>
            <a:ext cx="3535076" cy="52222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627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مقدمـــه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5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76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3899647" y="110262"/>
            <a:ext cx="3520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atin typeface="Adobe Garamond Pro Bold" panose="02020702060506020403" pitchFamily="18" charset="0"/>
                <a:cs typeface="B Roya" panose="00000400000000000000" pitchFamily="2" charset="-78"/>
              </a:rPr>
              <a:t>معرفی منابع کلیدی</a:t>
            </a:r>
            <a:endParaRPr lang="fa-IR" sz="3200" b="1" dirty="0">
              <a:latin typeface="Adobe Garamond Pro Bold" panose="02020702060506020403" pitchFamily="18" charset="0"/>
              <a:cs typeface="B Roy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3" y="812959"/>
            <a:ext cx="3606443" cy="5286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34" y="812958"/>
            <a:ext cx="3588090" cy="5286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049" y="812958"/>
            <a:ext cx="3833682" cy="52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مقدمـــه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5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77</a:t>
            </a:fld>
            <a:r>
              <a:rPr lang="fa-IR" sz="2400" dirty="0" smtClean="0"/>
              <a:t>/</a:t>
            </a:r>
            <a:r>
              <a:rPr lang="fa-IR" dirty="0" smtClean="0"/>
              <a:t>75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3899647" y="110262"/>
            <a:ext cx="3520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atin typeface="Adobe Garamond Pro Bold" panose="02020702060506020403" pitchFamily="18" charset="0"/>
                <a:cs typeface="B Roya" panose="00000400000000000000" pitchFamily="2" charset="-78"/>
              </a:rPr>
              <a:t>معرفی منابع کلیدی</a:t>
            </a:r>
            <a:endParaRPr lang="fa-IR" sz="3200" b="1" dirty="0">
              <a:latin typeface="Adobe Garamond Pro Bold" panose="02020702060506020403" pitchFamily="18" charset="0"/>
              <a:cs typeface="B Roy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906" y="664737"/>
            <a:ext cx="11255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835" indent="-450215" algn="just">
              <a:spcAft>
                <a:spcPts val="1200"/>
              </a:spcAft>
            </a:pP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اسدی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و همکاران (1398). </a:t>
            </a: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بررسی سواد خبری در میان دانش آموزان دبیرستانی شهر تهران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، فصلنامه پژوهش های ارتباطی، پیاپی ۹۹ (پاییز ۱۳۹۸)، صص ۸۱ -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۱۱۲.</a:t>
            </a:r>
          </a:p>
          <a:p>
            <a:pPr marL="330835" indent="-450215" algn="just"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اجاق (1397). </a:t>
            </a: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آموزش سواد رسانه ای به کودکان : معرفی شاخص های محتوای آموزش سواد رسانه ای در دبستان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، فصلنامه مطالعات فرهنگی و ارتباطات، پیاپی ۵۳ (زمستان ۱۳۹۷)، صص ۲۲۱ -۲۴۷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30835" indent="-450215" algn="just">
              <a:spcAft>
                <a:spcPts val="1200"/>
              </a:spcAft>
            </a:pP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حسینی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و شبیری (1396). </a:t>
            </a: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آموزش سواد رسانه ای در فضای مجازی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 (مقایسه وب سایت مدیااسمارتس کانادا و وب سایت سواد رسانه ای ایران)، نشریه مطالعات رسانه های نوین، پیاپی ۹ (بهار ۱۳۹۶)، صص ۳۱ -۷۶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30835" indent="-450215" algn="just"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خسروشاهی و برقی (1397). </a:t>
            </a: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نقش سواد رسانه‌ای والدین و هویت اجتماعی بر مصرف رسانه ای دانش آموزان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، نشریه مطالعات رسانه های نوین، پیاپی ۱۴ (تابستان ۱۳۹۷)، صص ۲۸۳ -۳۰۸.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30835" indent="-450215" algn="just"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سلیمانی و همکاران (1398). </a:t>
            </a: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بررسی رابطه میزان سواد رسانه ای والدین با انگیزه پیشرفت تحصیلی دانش آموزان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، فصلنامه علوم روانشناختی، پیاپی ۸۰ (آبان ۱۳۹۸)، صص ۹۳۳ -۹۴۰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30835" indent="-450215" algn="just"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محمدی و همکاران (1399). </a:t>
            </a: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واکاوی تجارب والدین دانش آموزان دوره اول ابتدایی از چالش های آموزش مجازی با شبکه های اجتماعی در زمان شیوع ویروس کرونا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، نشریه پژوهش های تربیتی، سال یک هزار و سیصد و نود و هشتم شماره ۱ (بهار و تابستان ۱۳۹۹)، صص ۷۴ -۱۰۱.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30835" indent="-450215" algn="just"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محمودی و همکاران (1398). </a:t>
            </a: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بررسی آسیب ها و چالش های آموزش سواد رسانه ای در مدارس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Roya" panose="00000400000000000000" pitchFamily="2" charset="-78"/>
              </a:rPr>
              <a:t>، فصلنامه جامعه، فرهنگ، رسانه، پیاپی ۳۳ (زمستان ۱۳۹۸)، صص ۱۰۷ -۱۲۳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3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527491" y="2776096"/>
            <a:ext cx="5328332" cy="17080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a-IR" sz="7200" dirty="0" smtClean="0">
                <a:ln w="0"/>
                <a:solidFill>
                  <a:schemeClr val="bg1"/>
                </a:solidFill>
                <a:effectLst>
                  <a:glow rad="393700">
                    <a:schemeClr val="tx1">
                      <a:alpha val="98000"/>
                    </a:schemeClr>
                  </a:glow>
                </a:effectLst>
                <a:cs typeface="A EntezareZohoor 1 **" panose="00000700000000000000" pitchFamily="2" charset="-78"/>
              </a:rPr>
              <a:t>سربلندباشید ...</a:t>
            </a:r>
            <a:endParaRPr lang="fa-IR" sz="4800" dirty="0">
              <a:ln w="0"/>
              <a:solidFill>
                <a:schemeClr val="bg1"/>
              </a:solidFill>
              <a:effectLst>
                <a:glow rad="393700">
                  <a:schemeClr val="tx1">
                    <a:alpha val="98000"/>
                  </a:schemeClr>
                </a:glow>
              </a:effectLst>
              <a:cs typeface="A EntezareZohoor 1 **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727514"/>
            <a:ext cx="47310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Email: hmdmasoudi@Birjand.ac.ir</a:t>
            </a:r>
          </a:p>
          <a:p>
            <a:pPr algn="l" rtl="0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Telegram: </a:t>
            </a:r>
            <a:r>
              <a:rPr lang="fa-IR" sz="2400" dirty="0" smtClean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@</a:t>
            </a:r>
            <a:r>
              <a:rPr lang="en-US" sz="2400" dirty="0" smtClean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hmdmasoudi</a:t>
            </a:r>
          </a:p>
          <a:p>
            <a:pPr algn="l" rtl="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      @</a:t>
            </a:r>
            <a:r>
              <a:rPr lang="en-US" sz="2400" dirty="0" err="1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researchgram</a:t>
            </a:r>
            <a:endParaRPr lang="en-US" sz="2400" dirty="0" smtClean="0">
              <a:latin typeface="Times New Roman" panose="02020603050405020304" pitchFamily="18" charset="0"/>
              <a:ea typeface="Adobe Song Std L" panose="02020300000000000000" pitchFamily="18" charset="-128"/>
              <a:cs typeface="B Roya" panose="00000400000000000000" pitchFamily="2" charset="-78"/>
            </a:endParaRPr>
          </a:p>
          <a:p>
            <a:pPr algn="l" rtl="0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Instagram: @hmdmasoudi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Web: </a:t>
            </a:r>
            <a:r>
              <a:rPr lang="en-US" sz="2400" dirty="0" smtClean="0">
                <a:latin typeface="Times New Roman" panose="02020603050405020304" pitchFamily="18" charset="0"/>
                <a:ea typeface="Adobe Song Std L" panose="02020300000000000000" pitchFamily="18" charset="-128"/>
                <a:cs typeface="B Roya" panose="00000400000000000000" pitchFamily="2" charset="-78"/>
              </a:rPr>
              <a:t>cv.birjand.ac.ir/hmdmasoudi/fa</a:t>
            </a:r>
            <a:endParaRPr lang="en-US" sz="2400" dirty="0">
              <a:latin typeface="Times New Roman" panose="02020603050405020304" pitchFamily="18" charset="0"/>
              <a:ea typeface="Adobe Song Std L" panose="02020300000000000000" pitchFamily="18" charset="-128"/>
              <a:cs typeface="B Roy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600" y="4549176"/>
            <a:ext cx="101600" cy="2308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37684"/>
            <a:ext cx="3098336" cy="30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7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چیست؟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8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82" y="4375551"/>
            <a:ext cx="8502650" cy="148266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28459" y="1557867"/>
            <a:ext cx="9116988" cy="3749121"/>
          </a:xfrm>
        </p:spPr>
        <p:txBody>
          <a:bodyPr>
            <a:noAutofit/>
          </a:bodyPr>
          <a:lstStyle/>
          <a:p>
            <a:r>
              <a:rPr lang="fa-IR" dirty="0">
                <a:cs typeface="B Yekan" panose="00000400000000000000" pitchFamily="2" charset="-78"/>
              </a:rPr>
              <a:t>سواد رسانه‌ای دانشی نوین، منتج از آموزش مهارت‌ها، منطق استدلالی و مواجهه‌ی بی‌واسطه با رسانه‌ها، برای دریافت انتقادی پیام‌ها، و به‌طور کلی ظرف و مظروف رسانه‌ها (محتوا و قالب) و مشارکت فعال دریافت کننده در فرایند سه سویه‌ی انتقال پیام و آگاهی بی‌قید و شرط مخاطبان رسانه‌ها در تمام گروه‌های سنی از شرایط امکان، ارسال، دریافت و تحلیل کلیه‌ی پیام‌های دریافتی، است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algn="l"/>
            <a:r>
              <a:rPr lang="fa-IR" sz="2400" dirty="0" smtClean="0">
                <a:cs typeface="A EntezareZohoor B3" panose="00000700000000000000" pitchFamily="2" charset="-78"/>
              </a:rPr>
              <a:t>(مختاباد و همکاران، 1396)</a:t>
            </a:r>
            <a:endParaRPr lang="fa-IR" sz="1400" dirty="0">
              <a:cs typeface="A EntezareZohoor B3" panose="00000700000000000000" pitchFamily="2" charset="-78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1121631" y="1166480"/>
            <a:ext cx="206828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Left Bracket 10"/>
          <p:cNvSpPr/>
          <p:nvPr/>
        </p:nvSpPr>
        <p:spPr>
          <a:xfrm flipH="1">
            <a:off x="10445446" y="1166481"/>
            <a:ext cx="217715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63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سواد رسانه‌ای چیست؟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D5BA-DABB-465D-B03E-BA5068502344}" type="slidenum">
              <a:rPr lang="fa-IR" sz="2400" smtClean="0"/>
              <a:pPr/>
              <a:t>9</a:t>
            </a:fld>
            <a:r>
              <a:rPr lang="fa-IR" sz="2400" smtClean="0"/>
              <a:t>/</a:t>
            </a:r>
            <a:r>
              <a:rPr lang="fa-IR" smtClean="0"/>
              <a:t>75</a:t>
            </a:r>
            <a:endParaRPr lang="fa-I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22588" y="1826808"/>
            <a:ext cx="9116988" cy="3749121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 smtClean="0">
                <a:cs typeface="B Yekan" panose="00000400000000000000" pitchFamily="2" charset="-78"/>
              </a:rPr>
              <a:t>سواد رسانه‌ای مبتنی بر تفکر انتقادی است.</a:t>
            </a:r>
          </a:p>
          <a:p>
            <a:r>
              <a:rPr lang="fa-IR" sz="3200" dirty="0" smtClean="0">
                <a:cs typeface="B Yekan" panose="00000400000000000000" pitchFamily="2" charset="-78"/>
              </a:rPr>
              <a:t>تفکر انتقادی؛ فرایند نظام‌مند ذهنی مربوط به مفهوم‌آفرینی، کاربرد، تحلیل، ترکیب و ارزیابی فعالانه و ماهرانه اطلاعات جمع‌آوری شده یا تولید شده از طریق مشاده، تجربه،‌تأمل، استدلال و ارتباطات به‌عنوان راهنمایی برای باور و عمل است.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1215760" y="1435421"/>
            <a:ext cx="206828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Left Bracket 13"/>
          <p:cNvSpPr/>
          <p:nvPr/>
        </p:nvSpPr>
        <p:spPr>
          <a:xfrm flipH="1">
            <a:off x="10539575" y="1435422"/>
            <a:ext cx="217715" cy="3858286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75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2284</Words>
  <Application>Microsoft Office PowerPoint</Application>
  <PresentationFormat>Widescreen</PresentationFormat>
  <Paragraphs>362</Paragraphs>
  <Slides>78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6" baseType="lpstr">
      <vt:lpstr>A EntezareZohoor 1 **</vt:lpstr>
      <vt:lpstr>A EntezareZohoor B3</vt:lpstr>
      <vt:lpstr>A Ordibehesht</vt:lpstr>
      <vt:lpstr>Adobe Arabic</vt:lpstr>
      <vt:lpstr>Adobe Garamond Pro Bold</vt:lpstr>
      <vt:lpstr>Adobe Song Std L</vt:lpstr>
      <vt:lpstr>Arial</vt:lpstr>
      <vt:lpstr>Arial</vt:lpstr>
      <vt:lpstr>B Nazanin</vt:lpstr>
      <vt:lpstr>B Roya</vt:lpstr>
      <vt:lpstr>B Titr</vt:lpstr>
      <vt:lpstr>B Yekan</vt:lpstr>
      <vt:lpstr>Calibri</vt:lpstr>
      <vt:lpstr>Calibri Light</vt:lpstr>
      <vt:lpstr>IRANSans</vt:lpstr>
      <vt:lpstr>Times New Roman</vt:lpstr>
      <vt:lpstr>Wingdings</vt:lpstr>
      <vt:lpstr>Office Theme</vt:lpstr>
      <vt:lpstr>PowerPoint Presentation</vt:lpstr>
      <vt:lpstr>PowerPoint Presentation</vt:lpstr>
      <vt:lpstr>سرفصل کارگاه</vt:lpstr>
      <vt:lpstr>PowerPoint Presentation</vt:lpstr>
      <vt:lpstr>مقدمـــه</vt:lpstr>
      <vt:lpstr>مقدمـــه</vt:lpstr>
      <vt:lpstr>سواد رسانه‌ای چیست؟</vt:lpstr>
      <vt:lpstr>سواد رسانه‌ای چیست؟</vt:lpstr>
      <vt:lpstr>سواد رسانه‌ای چیست؟</vt:lpstr>
      <vt:lpstr>سواد رسانه‌ای چیست؟</vt:lpstr>
      <vt:lpstr>PowerPoint Presentation</vt:lpstr>
      <vt:lpstr>عناصر کلیدی در سواد رسانه‌ای</vt:lpstr>
      <vt:lpstr>چارچوب سواد رسانه‌های نوین</vt:lpstr>
      <vt:lpstr>سه فلسفه آموزش سواد رسانه‌ای</vt:lpstr>
      <vt:lpstr>اهداف سواد رسانه‌ای</vt:lpstr>
      <vt:lpstr>برخي اصول سواد رسانه‌اي</vt:lpstr>
      <vt:lpstr>اگر سواد رسانه‌ای نداشته باشیم!</vt:lpstr>
      <vt:lpstr>رسانه‌ها چگونه از بی‌سوادی ما سوءاستفاده می‌کنند؟!</vt:lpstr>
      <vt:lpstr>پذیرش اخبار جعلی!</vt:lpstr>
      <vt:lpstr>عناصر اصلی یک رسانه</vt:lpstr>
      <vt:lpstr>PowerPoint Presentation</vt:lpstr>
      <vt:lpstr>قوانین پنج‌گانه یونسکو برای سواد رسانه‌ای</vt:lpstr>
      <vt:lpstr>قوانین پنج‌گانه یونسکو برای سواد رسانه‌ای</vt:lpstr>
      <vt:lpstr>قوانین پنج‌گانه یونسکو برای سواد رسانه‌ای</vt:lpstr>
      <vt:lpstr>قوانین پنج‌گانه یونسکو برای سواد رسانه‌ای</vt:lpstr>
      <vt:lpstr>قوانین پنج‌گانه یونسکو برای سواد رسانه‌ای</vt:lpstr>
      <vt:lpstr>PowerPoint Presentation</vt:lpstr>
      <vt:lpstr>سواد رسانه‌ای و چند نظریه جالب!</vt:lpstr>
      <vt:lpstr>سواد رسانه‌ای و چند نظریه جالب!</vt:lpstr>
      <vt:lpstr>سواد رسانه‌ای و چند نظریه جالب!</vt:lpstr>
      <vt:lpstr>سواد رسانه‌ای و چند نظریه جالب!</vt:lpstr>
      <vt:lpstr>سواد رسانه‌ای و چند نظریه جالب!</vt:lpstr>
      <vt:lpstr>PowerPoint Presentation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رسانه در عصر حاضر...</vt:lpstr>
      <vt:lpstr>PowerPoint Presentation</vt:lpstr>
      <vt:lpstr>چه کنیم که در فضای رسانه، با سواد شویم؟</vt:lpstr>
      <vt:lpstr>مهارت‌هایی که بیشترین ارتباط را با سواد رسانه‌اي دارند، عبارتند از:</vt:lpstr>
      <vt:lpstr>توانایی‌های ارتقای سواد رسانه‌اي</vt:lpstr>
      <vt:lpstr>تکنیک‌هایی ساده</vt:lpstr>
      <vt:lpstr>تکنیک‌هایی ساده</vt:lpstr>
      <vt:lpstr>تکنیک‌هایی ساده</vt:lpstr>
      <vt:lpstr>تکنیک‌هایی ساده</vt:lpstr>
      <vt:lpstr>تکنیک‌هایی ساده</vt:lpstr>
      <vt:lpstr>تکنیک‌هایی ساده</vt:lpstr>
      <vt:lpstr>تکنیک‌هایی ساده</vt:lpstr>
      <vt:lpstr>تکنیک‌هایی ساده</vt:lpstr>
      <vt:lpstr>تکنیک‌هایی ساده</vt:lpstr>
      <vt:lpstr>تکنیک‌هایی ساده</vt:lpstr>
      <vt:lpstr>تکنیک‌هایی ساده</vt:lpstr>
      <vt:lpstr>PowerPoint Presentation</vt:lpstr>
      <vt:lpstr>والدین و سواد رسانه‌ای کودکان</vt:lpstr>
      <vt:lpstr>والدین و سواد رسانه‌ای کودکان</vt:lpstr>
      <vt:lpstr>والدین و سواد رسانه‌ای کودکان</vt:lpstr>
      <vt:lpstr>والدین و سواد رسانه‌ای کودکان</vt:lpstr>
      <vt:lpstr>والدین و سواد رسانه‌ای کودکان</vt:lpstr>
      <vt:lpstr>والدین و سواد رسانه‌ای کودکان</vt:lpstr>
      <vt:lpstr>والدین و سواد رسانه‌ای کودکان</vt:lpstr>
      <vt:lpstr>والدین و سواد رسانه‌ای کودکان</vt:lpstr>
      <vt:lpstr>والدین و سواد رسانه‌ای کودکان</vt:lpstr>
      <vt:lpstr>والدین و سواد رسانه‌ای کودکان</vt:lpstr>
      <vt:lpstr>مقدمـــه</vt:lpstr>
      <vt:lpstr>مقدمـــه</vt:lpstr>
      <vt:lpstr>مقدمـــه</vt:lpstr>
      <vt:lpstr>مقدمـــه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توانایی یافتن فرصت‌های شغلی دانشجویی</dc:title>
  <dc:creator>حمید مسعودی</dc:creator>
  <cp:lastModifiedBy>M</cp:lastModifiedBy>
  <cp:revision>343</cp:revision>
  <cp:lastPrinted>2017-10-30T19:54:25Z</cp:lastPrinted>
  <dcterms:created xsi:type="dcterms:W3CDTF">2017-10-23T04:53:35Z</dcterms:created>
  <dcterms:modified xsi:type="dcterms:W3CDTF">2021-06-28T18:09:56Z</dcterms:modified>
</cp:coreProperties>
</file>